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7" r:id="rId1"/>
    <p:sldMasterId id="2147484242" r:id="rId2"/>
    <p:sldMasterId id="2147484585" r:id="rId3"/>
    <p:sldMasterId id="2147485054" r:id="rId4"/>
    <p:sldMasterId id="2147485115" r:id="rId5"/>
    <p:sldMasterId id="2147485249" r:id="rId6"/>
    <p:sldMasterId id="2147485743" r:id="rId7"/>
  </p:sldMasterIdLst>
  <p:notesMasterIdLst>
    <p:notesMasterId r:id="rId35"/>
  </p:notesMasterIdLst>
  <p:sldIdLst>
    <p:sldId id="256" r:id="rId8"/>
    <p:sldId id="348" r:id="rId9"/>
    <p:sldId id="309" r:id="rId10"/>
    <p:sldId id="349" r:id="rId11"/>
    <p:sldId id="350" r:id="rId12"/>
    <p:sldId id="351" r:id="rId13"/>
    <p:sldId id="353" r:id="rId14"/>
    <p:sldId id="352" r:id="rId15"/>
    <p:sldId id="354" r:id="rId16"/>
    <p:sldId id="369" r:id="rId17"/>
    <p:sldId id="356" r:id="rId18"/>
    <p:sldId id="355" r:id="rId19"/>
    <p:sldId id="357" r:id="rId20"/>
    <p:sldId id="358" r:id="rId21"/>
    <p:sldId id="360" r:id="rId22"/>
    <p:sldId id="361" r:id="rId23"/>
    <p:sldId id="362" r:id="rId24"/>
    <p:sldId id="363" r:id="rId25"/>
    <p:sldId id="364" r:id="rId26"/>
    <p:sldId id="365" r:id="rId27"/>
    <p:sldId id="366" r:id="rId28"/>
    <p:sldId id="367" r:id="rId29"/>
    <p:sldId id="368" r:id="rId30"/>
    <p:sldId id="347" r:id="rId31"/>
    <p:sldId id="266" r:id="rId32"/>
    <p:sldId id="291" r:id="rId33"/>
    <p:sldId id="259"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042"/>
    <a:srgbClr val="004B8D"/>
    <a:srgbClr val="939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31" autoAdjust="0"/>
  </p:normalViewPr>
  <p:slideViewPr>
    <p:cSldViewPr>
      <p:cViewPr varScale="1">
        <p:scale>
          <a:sx n="115" d="100"/>
          <a:sy n="115" d="100"/>
        </p:scale>
        <p:origin x="11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2F7C5-A07E-472F-B35B-0193F9DE88AB}"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53FC0AF5-E2A1-487E-AE01-89574DA6A565}">
      <dgm:prSet/>
      <dgm:spPr/>
      <dgm:t>
        <a:bodyPr/>
        <a:lstStyle/>
        <a:p>
          <a:pPr rtl="0"/>
          <a:r>
            <a:rPr lang="en-US" dirty="0"/>
            <a:t>Case 1: An e-commerce website operated by a company based in the US processes personal data in the US (e.g., cookies tracking IP addresses). It uses its EU office in Paris to lead and implement commercial prospecting and marketing campaigns towards EU-based customers</a:t>
          </a:r>
        </a:p>
      </dgm:t>
    </dgm:pt>
    <dgm:pt modelId="{B4357235-26CF-4948-8C46-9D258EE44697}" type="parTrans" cxnId="{EC4ADD5D-3909-4F41-B1C0-18DCB1D1DD62}">
      <dgm:prSet/>
      <dgm:spPr/>
      <dgm:t>
        <a:bodyPr/>
        <a:lstStyle/>
        <a:p>
          <a:endParaRPr lang="en-US"/>
        </a:p>
      </dgm:t>
    </dgm:pt>
    <dgm:pt modelId="{5E77F477-720B-4A2B-B42C-8EE4773768F1}" type="sibTrans" cxnId="{EC4ADD5D-3909-4F41-B1C0-18DCB1D1DD62}">
      <dgm:prSet/>
      <dgm:spPr/>
      <dgm:t>
        <a:bodyPr/>
        <a:lstStyle/>
        <a:p>
          <a:endParaRPr lang="en-US"/>
        </a:p>
      </dgm:t>
    </dgm:pt>
    <dgm:pt modelId="{C2DA91DC-F9E2-4F8A-B652-CFB00019D37C}">
      <dgm:prSet/>
      <dgm:spPr/>
      <dgm:t>
        <a:bodyPr/>
        <a:lstStyle/>
        <a:p>
          <a:pPr rtl="0"/>
          <a:r>
            <a:rPr lang="fr-BE" dirty="0"/>
            <a:t>GDPR Nexus?</a:t>
          </a:r>
          <a:endParaRPr lang="en-US" dirty="0"/>
        </a:p>
      </dgm:t>
    </dgm:pt>
    <dgm:pt modelId="{04120DB3-777C-472F-83DF-078173704E43}" type="parTrans" cxnId="{4D0EB05A-DFFF-41DA-850C-98F5E6014063}">
      <dgm:prSet/>
      <dgm:spPr/>
      <dgm:t>
        <a:bodyPr/>
        <a:lstStyle/>
        <a:p>
          <a:endParaRPr lang="en-US"/>
        </a:p>
      </dgm:t>
    </dgm:pt>
    <dgm:pt modelId="{E4C5033D-0365-4314-B56C-054A927CBAAE}" type="sibTrans" cxnId="{4D0EB05A-DFFF-41DA-850C-98F5E6014063}">
      <dgm:prSet/>
      <dgm:spPr/>
      <dgm:t>
        <a:bodyPr/>
        <a:lstStyle/>
        <a:p>
          <a:endParaRPr lang="en-US"/>
        </a:p>
      </dgm:t>
    </dgm:pt>
    <dgm:pt modelId="{D4D032B3-815B-4BA8-A919-778D817CF94D}" type="pres">
      <dgm:prSet presAssocID="{85F2F7C5-A07E-472F-B35B-0193F9DE88AB}" presName="linear" presStyleCnt="0">
        <dgm:presLayoutVars>
          <dgm:animLvl val="lvl"/>
          <dgm:resizeHandles val="exact"/>
        </dgm:presLayoutVars>
      </dgm:prSet>
      <dgm:spPr/>
      <dgm:t>
        <a:bodyPr/>
        <a:lstStyle/>
        <a:p>
          <a:endParaRPr lang="en-US"/>
        </a:p>
      </dgm:t>
    </dgm:pt>
    <dgm:pt modelId="{E4F109F8-299C-47CE-9B8F-3ACC5A92CECA}" type="pres">
      <dgm:prSet presAssocID="{53FC0AF5-E2A1-487E-AE01-89574DA6A565}" presName="parentText" presStyleLbl="node1" presStyleIdx="0" presStyleCnt="2">
        <dgm:presLayoutVars>
          <dgm:chMax val="0"/>
          <dgm:bulletEnabled val="1"/>
        </dgm:presLayoutVars>
      </dgm:prSet>
      <dgm:spPr/>
      <dgm:t>
        <a:bodyPr/>
        <a:lstStyle/>
        <a:p>
          <a:endParaRPr lang="en-US"/>
        </a:p>
      </dgm:t>
    </dgm:pt>
    <dgm:pt modelId="{82CD705D-4065-45E4-A031-704B2873F61E}" type="pres">
      <dgm:prSet presAssocID="{5E77F477-720B-4A2B-B42C-8EE4773768F1}" presName="spacer" presStyleCnt="0"/>
      <dgm:spPr/>
    </dgm:pt>
    <dgm:pt modelId="{D0E42C4C-4C56-441F-84E8-8E9E9F92058C}" type="pres">
      <dgm:prSet presAssocID="{C2DA91DC-F9E2-4F8A-B652-CFB00019D37C}" presName="parentText" presStyleLbl="node1" presStyleIdx="1" presStyleCnt="2">
        <dgm:presLayoutVars>
          <dgm:chMax val="0"/>
          <dgm:bulletEnabled val="1"/>
        </dgm:presLayoutVars>
      </dgm:prSet>
      <dgm:spPr/>
      <dgm:t>
        <a:bodyPr/>
        <a:lstStyle/>
        <a:p>
          <a:endParaRPr lang="en-US"/>
        </a:p>
      </dgm:t>
    </dgm:pt>
  </dgm:ptLst>
  <dgm:cxnLst>
    <dgm:cxn modelId="{9326E977-432B-44FF-BA3E-F1643B99F2D1}" type="presOf" srcId="{C2DA91DC-F9E2-4F8A-B652-CFB00019D37C}" destId="{D0E42C4C-4C56-441F-84E8-8E9E9F92058C}" srcOrd="0" destOrd="0" presId="urn:microsoft.com/office/officeart/2005/8/layout/vList2"/>
    <dgm:cxn modelId="{F7034E35-1C3D-4675-AEAC-3302DD44F422}" type="presOf" srcId="{53FC0AF5-E2A1-487E-AE01-89574DA6A565}" destId="{E4F109F8-299C-47CE-9B8F-3ACC5A92CECA}" srcOrd="0" destOrd="0" presId="urn:microsoft.com/office/officeart/2005/8/layout/vList2"/>
    <dgm:cxn modelId="{EC4ADD5D-3909-4F41-B1C0-18DCB1D1DD62}" srcId="{85F2F7C5-A07E-472F-B35B-0193F9DE88AB}" destId="{53FC0AF5-E2A1-487E-AE01-89574DA6A565}" srcOrd="0" destOrd="0" parTransId="{B4357235-26CF-4948-8C46-9D258EE44697}" sibTransId="{5E77F477-720B-4A2B-B42C-8EE4773768F1}"/>
    <dgm:cxn modelId="{4D0EB05A-DFFF-41DA-850C-98F5E6014063}" srcId="{85F2F7C5-A07E-472F-B35B-0193F9DE88AB}" destId="{C2DA91DC-F9E2-4F8A-B652-CFB00019D37C}" srcOrd="1" destOrd="0" parTransId="{04120DB3-777C-472F-83DF-078173704E43}" sibTransId="{E4C5033D-0365-4314-B56C-054A927CBAAE}"/>
    <dgm:cxn modelId="{CE3A89A3-9A1F-4DE3-A6FF-7D302164770E}" type="presOf" srcId="{85F2F7C5-A07E-472F-B35B-0193F9DE88AB}" destId="{D4D032B3-815B-4BA8-A919-778D817CF94D}" srcOrd="0" destOrd="0" presId="urn:microsoft.com/office/officeart/2005/8/layout/vList2"/>
    <dgm:cxn modelId="{216D03B9-DC12-4B47-A9E6-5E1BD3D11696}" type="presParOf" srcId="{D4D032B3-815B-4BA8-A919-778D817CF94D}" destId="{E4F109F8-299C-47CE-9B8F-3ACC5A92CECA}" srcOrd="0" destOrd="0" presId="urn:microsoft.com/office/officeart/2005/8/layout/vList2"/>
    <dgm:cxn modelId="{FF534E6C-7F03-4925-A99C-BEE79F333B8E}" type="presParOf" srcId="{D4D032B3-815B-4BA8-A919-778D817CF94D}" destId="{82CD705D-4065-45E4-A031-704B2873F61E}" srcOrd="1" destOrd="0" presId="urn:microsoft.com/office/officeart/2005/8/layout/vList2"/>
    <dgm:cxn modelId="{90AB906C-3ACF-4630-9153-2E2F85FD3764}" type="presParOf" srcId="{D4D032B3-815B-4BA8-A919-778D817CF94D}" destId="{D0E42C4C-4C56-441F-84E8-8E9E9F92058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2A5073-2D9C-47C0-82A7-CA3C93E56E4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7A0E8D4-F5BE-4D26-B949-792B18F38477}">
      <dgm:prSet custT="1"/>
      <dgm:spPr/>
      <dgm:t>
        <a:bodyPr/>
        <a:lstStyle/>
        <a:p>
          <a:pPr rtl="0"/>
          <a:r>
            <a:rPr lang="en-US" sz="1800" dirty="0"/>
            <a:t>Reminder:</a:t>
          </a:r>
        </a:p>
      </dgm:t>
    </dgm:pt>
    <dgm:pt modelId="{180D0EC0-247B-4FAE-8481-06ECC3BCBFF0}" type="parTrans" cxnId="{59B80D88-F094-478E-90FE-D53F3507FA73}">
      <dgm:prSet/>
      <dgm:spPr/>
      <dgm:t>
        <a:bodyPr/>
        <a:lstStyle/>
        <a:p>
          <a:endParaRPr lang="en-US"/>
        </a:p>
      </dgm:t>
    </dgm:pt>
    <dgm:pt modelId="{0F1BB646-307A-49BF-B0A9-6F85590F1371}" type="sibTrans" cxnId="{59B80D88-F094-478E-90FE-D53F3507FA73}">
      <dgm:prSet/>
      <dgm:spPr/>
      <dgm:t>
        <a:bodyPr/>
        <a:lstStyle/>
        <a:p>
          <a:endParaRPr lang="en-US"/>
        </a:p>
      </dgm:t>
    </dgm:pt>
    <dgm:pt modelId="{7580F3A7-7932-4AFE-BCB7-9B905C88C0A8}">
      <dgm:prSet/>
      <dgm:spPr/>
      <dgm:t>
        <a:bodyPr/>
        <a:lstStyle/>
        <a:p>
          <a:pPr rtl="0"/>
          <a:r>
            <a:rPr lang="en-GB" dirty="0"/>
            <a:t>Controllers have the right to conduct audits on the processing activities carried out on their behalf</a:t>
          </a:r>
          <a:endParaRPr lang="en-US" dirty="0"/>
        </a:p>
      </dgm:t>
    </dgm:pt>
    <dgm:pt modelId="{1C62C547-D19D-4B8C-B92D-71A9359FBF26}" type="parTrans" cxnId="{2526B472-4C3E-470D-903F-4C23D90A6D79}">
      <dgm:prSet/>
      <dgm:spPr/>
      <dgm:t>
        <a:bodyPr/>
        <a:lstStyle/>
        <a:p>
          <a:endParaRPr lang="en-US"/>
        </a:p>
      </dgm:t>
    </dgm:pt>
    <dgm:pt modelId="{86FFF540-6087-4171-9182-2FD48F61D3F8}" type="sibTrans" cxnId="{2526B472-4C3E-470D-903F-4C23D90A6D79}">
      <dgm:prSet/>
      <dgm:spPr/>
      <dgm:t>
        <a:bodyPr/>
        <a:lstStyle/>
        <a:p>
          <a:endParaRPr lang="en-US"/>
        </a:p>
      </dgm:t>
    </dgm:pt>
    <dgm:pt modelId="{30D4A329-0B28-49CB-95D1-955335289344}">
      <dgm:prSet custT="1"/>
      <dgm:spPr/>
      <dgm:t>
        <a:bodyPr/>
        <a:lstStyle/>
        <a:p>
          <a:pPr rtl="0"/>
          <a:r>
            <a:rPr lang="en-US" sz="1800" dirty="0"/>
            <a:t>In any DPA, watch for:</a:t>
          </a:r>
        </a:p>
      </dgm:t>
    </dgm:pt>
    <dgm:pt modelId="{1D5D4B53-A19C-489B-A228-FC352BD289E9}" type="parTrans" cxnId="{ED8E60C0-3823-46BE-9868-13C26BFAEA1D}">
      <dgm:prSet/>
      <dgm:spPr/>
      <dgm:t>
        <a:bodyPr/>
        <a:lstStyle/>
        <a:p>
          <a:endParaRPr lang="en-US"/>
        </a:p>
      </dgm:t>
    </dgm:pt>
    <dgm:pt modelId="{49A123D4-B7BC-42EC-A723-44006AF6817B}" type="sibTrans" cxnId="{ED8E60C0-3823-46BE-9868-13C26BFAEA1D}">
      <dgm:prSet/>
      <dgm:spPr/>
      <dgm:t>
        <a:bodyPr/>
        <a:lstStyle/>
        <a:p>
          <a:endParaRPr lang="en-US"/>
        </a:p>
      </dgm:t>
    </dgm:pt>
    <dgm:pt modelId="{DA461339-72ED-4C5E-806E-B26B6B2AB987}">
      <dgm:prSet/>
      <dgm:spPr/>
      <dgm:t>
        <a:bodyPr/>
        <a:lstStyle/>
        <a:p>
          <a:pPr rtl="0"/>
          <a:r>
            <a:rPr lang="en-GB" dirty="0"/>
            <a:t>Clauses that limit the controller’s right to audit with regard to timing, modalities, etc.</a:t>
          </a:r>
          <a:endParaRPr lang="en-US" dirty="0"/>
        </a:p>
      </dgm:t>
    </dgm:pt>
    <dgm:pt modelId="{A33C3FCA-BDFA-47A7-93B2-C714EEE7781E}" type="parTrans" cxnId="{A97FB88E-B0BD-4E41-81F7-8249653E9B5D}">
      <dgm:prSet/>
      <dgm:spPr/>
      <dgm:t>
        <a:bodyPr/>
        <a:lstStyle/>
        <a:p>
          <a:endParaRPr lang="en-US"/>
        </a:p>
      </dgm:t>
    </dgm:pt>
    <dgm:pt modelId="{E221135D-FE19-46BA-B2CA-4001E725C5FC}" type="sibTrans" cxnId="{A97FB88E-B0BD-4E41-81F7-8249653E9B5D}">
      <dgm:prSet/>
      <dgm:spPr/>
      <dgm:t>
        <a:bodyPr/>
        <a:lstStyle/>
        <a:p>
          <a:endParaRPr lang="en-US"/>
        </a:p>
      </dgm:t>
    </dgm:pt>
    <dgm:pt modelId="{53EEA22E-2BC0-450D-9C9F-E442A1EE04D1}">
      <dgm:prSet custT="1"/>
      <dgm:spPr/>
      <dgm:t>
        <a:bodyPr/>
        <a:lstStyle/>
        <a:p>
          <a:pPr rtl="0"/>
          <a:r>
            <a:rPr lang="en-US" sz="1800" dirty="0"/>
            <a:t>Tips / recommendations:</a:t>
          </a:r>
        </a:p>
      </dgm:t>
    </dgm:pt>
    <dgm:pt modelId="{2ABABCDA-5C56-4499-A609-AA5CAE27C7E6}" type="parTrans" cxnId="{2575914A-B9D5-4125-8209-B7854D571F77}">
      <dgm:prSet/>
      <dgm:spPr/>
      <dgm:t>
        <a:bodyPr/>
        <a:lstStyle/>
        <a:p>
          <a:endParaRPr lang="en-US"/>
        </a:p>
      </dgm:t>
    </dgm:pt>
    <dgm:pt modelId="{FE1E0216-1FA7-4461-A8C5-8C819DBF74CB}" type="sibTrans" cxnId="{2575914A-B9D5-4125-8209-B7854D571F77}">
      <dgm:prSet/>
      <dgm:spPr/>
      <dgm:t>
        <a:bodyPr/>
        <a:lstStyle/>
        <a:p>
          <a:endParaRPr lang="en-US"/>
        </a:p>
      </dgm:t>
    </dgm:pt>
    <dgm:pt modelId="{9691CA26-F804-4322-94B7-261EC0ECD756}">
      <dgm:prSet/>
      <dgm:spPr/>
      <dgm:t>
        <a:bodyPr/>
        <a:lstStyle/>
        <a:p>
          <a:pPr rtl="0"/>
          <a:r>
            <a:rPr lang="en-GB" dirty="0"/>
            <a:t>Resist clauses that undermine the right to audit </a:t>
          </a:r>
          <a:endParaRPr lang="en-US" dirty="0"/>
        </a:p>
      </dgm:t>
    </dgm:pt>
    <dgm:pt modelId="{9215617E-059A-434C-B31B-52CE9AE3E329}" type="parTrans" cxnId="{C532441A-28F8-49F6-A38E-852787AA6F9F}">
      <dgm:prSet/>
      <dgm:spPr/>
      <dgm:t>
        <a:bodyPr/>
        <a:lstStyle/>
        <a:p>
          <a:endParaRPr lang="en-US"/>
        </a:p>
      </dgm:t>
    </dgm:pt>
    <dgm:pt modelId="{F83A70F5-C8A0-462E-8DF1-1DE970ECFB6A}" type="sibTrans" cxnId="{C532441A-28F8-49F6-A38E-852787AA6F9F}">
      <dgm:prSet/>
      <dgm:spPr/>
      <dgm:t>
        <a:bodyPr/>
        <a:lstStyle/>
        <a:p>
          <a:endParaRPr lang="en-US"/>
        </a:p>
      </dgm:t>
    </dgm:pt>
    <dgm:pt modelId="{CDE15D9F-29CF-40C4-B223-840F9FF607E5}">
      <dgm:prSet/>
      <dgm:spPr/>
      <dgm:t>
        <a:bodyPr/>
        <a:lstStyle/>
        <a:p>
          <a:r>
            <a:rPr lang="en-GB" dirty="0"/>
            <a:t>The controller should be in a position to carry out inspections at the processor's premises and require the relevant documentation </a:t>
          </a:r>
          <a:endParaRPr lang="en-US" dirty="0"/>
        </a:p>
      </dgm:t>
    </dgm:pt>
    <dgm:pt modelId="{9F501FB8-3C4D-4658-A3EF-907820381A35}" type="parTrans" cxnId="{B48F25C3-A118-430A-BEBE-7B2BA7951D7D}">
      <dgm:prSet/>
      <dgm:spPr/>
      <dgm:t>
        <a:bodyPr/>
        <a:lstStyle/>
        <a:p>
          <a:endParaRPr lang="en-US"/>
        </a:p>
      </dgm:t>
    </dgm:pt>
    <dgm:pt modelId="{CC4D6FD0-DE2B-4368-9692-89F3D49625A1}" type="sibTrans" cxnId="{B48F25C3-A118-430A-BEBE-7B2BA7951D7D}">
      <dgm:prSet/>
      <dgm:spPr/>
      <dgm:t>
        <a:bodyPr/>
        <a:lstStyle/>
        <a:p>
          <a:endParaRPr lang="en-US"/>
        </a:p>
      </dgm:t>
    </dgm:pt>
    <dgm:pt modelId="{47AE6F63-E191-4EC4-A09B-7E110BDAEF65}" type="pres">
      <dgm:prSet presAssocID="{322A5073-2D9C-47C0-82A7-CA3C93E56E45}" presName="linear" presStyleCnt="0">
        <dgm:presLayoutVars>
          <dgm:animLvl val="lvl"/>
          <dgm:resizeHandles val="exact"/>
        </dgm:presLayoutVars>
      </dgm:prSet>
      <dgm:spPr/>
      <dgm:t>
        <a:bodyPr/>
        <a:lstStyle/>
        <a:p>
          <a:endParaRPr lang="en-US"/>
        </a:p>
      </dgm:t>
    </dgm:pt>
    <dgm:pt modelId="{47FB3F9A-14B4-4B94-8F42-9CF411899EAE}" type="pres">
      <dgm:prSet presAssocID="{B7A0E8D4-F5BE-4D26-B949-792B18F38477}" presName="parentText" presStyleLbl="node1" presStyleIdx="0" presStyleCnt="3">
        <dgm:presLayoutVars>
          <dgm:chMax val="0"/>
          <dgm:bulletEnabled val="1"/>
        </dgm:presLayoutVars>
      </dgm:prSet>
      <dgm:spPr/>
      <dgm:t>
        <a:bodyPr/>
        <a:lstStyle/>
        <a:p>
          <a:endParaRPr lang="en-US"/>
        </a:p>
      </dgm:t>
    </dgm:pt>
    <dgm:pt modelId="{BBCAA5B9-C147-426E-B492-3026002EBE84}" type="pres">
      <dgm:prSet presAssocID="{B7A0E8D4-F5BE-4D26-B949-792B18F38477}" presName="childText" presStyleLbl="revTx" presStyleIdx="0" presStyleCnt="3">
        <dgm:presLayoutVars>
          <dgm:bulletEnabled val="1"/>
        </dgm:presLayoutVars>
      </dgm:prSet>
      <dgm:spPr/>
      <dgm:t>
        <a:bodyPr/>
        <a:lstStyle/>
        <a:p>
          <a:endParaRPr lang="en-US"/>
        </a:p>
      </dgm:t>
    </dgm:pt>
    <dgm:pt modelId="{B3CFC8D6-ECC6-4074-8BD1-CA37DEE08D5D}" type="pres">
      <dgm:prSet presAssocID="{30D4A329-0B28-49CB-95D1-955335289344}" presName="parentText" presStyleLbl="node1" presStyleIdx="1" presStyleCnt="3">
        <dgm:presLayoutVars>
          <dgm:chMax val="0"/>
          <dgm:bulletEnabled val="1"/>
        </dgm:presLayoutVars>
      </dgm:prSet>
      <dgm:spPr/>
      <dgm:t>
        <a:bodyPr/>
        <a:lstStyle/>
        <a:p>
          <a:endParaRPr lang="en-US"/>
        </a:p>
      </dgm:t>
    </dgm:pt>
    <dgm:pt modelId="{73123A30-8244-4B82-9A6D-4151E6BB8667}" type="pres">
      <dgm:prSet presAssocID="{30D4A329-0B28-49CB-95D1-955335289344}" presName="childText" presStyleLbl="revTx" presStyleIdx="1" presStyleCnt="3">
        <dgm:presLayoutVars>
          <dgm:bulletEnabled val="1"/>
        </dgm:presLayoutVars>
      </dgm:prSet>
      <dgm:spPr/>
      <dgm:t>
        <a:bodyPr/>
        <a:lstStyle/>
        <a:p>
          <a:endParaRPr lang="en-US"/>
        </a:p>
      </dgm:t>
    </dgm:pt>
    <dgm:pt modelId="{342B1C32-2CFC-4269-BCD4-2864552A7A2F}" type="pres">
      <dgm:prSet presAssocID="{53EEA22E-2BC0-450D-9C9F-E442A1EE04D1}" presName="parentText" presStyleLbl="node1" presStyleIdx="2" presStyleCnt="3">
        <dgm:presLayoutVars>
          <dgm:chMax val="0"/>
          <dgm:bulletEnabled val="1"/>
        </dgm:presLayoutVars>
      </dgm:prSet>
      <dgm:spPr/>
      <dgm:t>
        <a:bodyPr/>
        <a:lstStyle/>
        <a:p>
          <a:endParaRPr lang="en-US"/>
        </a:p>
      </dgm:t>
    </dgm:pt>
    <dgm:pt modelId="{49122634-F127-4291-BCBF-DE1DE1FDEAB6}" type="pres">
      <dgm:prSet presAssocID="{53EEA22E-2BC0-450D-9C9F-E442A1EE04D1}" presName="childText" presStyleLbl="revTx" presStyleIdx="2" presStyleCnt="3">
        <dgm:presLayoutVars>
          <dgm:bulletEnabled val="1"/>
        </dgm:presLayoutVars>
      </dgm:prSet>
      <dgm:spPr/>
      <dgm:t>
        <a:bodyPr/>
        <a:lstStyle/>
        <a:p>
          <a:endParaRPr lang="en-US"/>
        </a:p>
      </dgm:t>
    </dgm:pt>
  </dgm:ptLst>
  <dgm:cxnLst>
    <dgm:cxn modelId="{6E8257CE-1238-4B6B-A613-01552DB10320}" type="presOf" srcId="{DA461339-72ED-4C5E-806E-B26B6B2AB987}" destId="{73123A30-8244-4B82-9A6D-4151E6BB8667}" srcOrd="0" destOrd="0" presId="urn:microsoft.com/office/officeart/2005/8/layout/vList2"/>
    <dgm:cxn modelId="{C532441A-28F8-49F6-A38E-852787AA6F9F}" srcId="{53EEA22E-2BC0-450D-9C9F-E442A1EE04D1}" destId="{9691CA26-F804-4322-94B7-261EC0ECD756}" srcOrd="0" destOrd="0" parTransId="{9215617E-059A-434C-B31B-52CE9AE3E329}" sibTransId="{F83A70F5-C8A0-462E-8DF1-1DE970ECFB6A}"/>
    <dgm:cxn modelId="{5E66E1ED-246C-437B-A354-95E25F3849A7}" type="presOf" srcId="{53EEA22E-2BC0-450D-9C9F-E442A1EE04D1}" destId="{342B1C32-2CFC-4269-BCD4-2864552A7A2F}" srcOrd="0" destOrd="0" presId="urn:microsoft.com/office/officeart/2005/8/layout/vList2"/>
    <dgm:cxn modelId="{2526B472-4C3E-470D-903F-4C23D90A6D79}" srcId="{B7A0E8D4-F5BE-4D26-B949-792B18F38477}" destId="{7580F3A7-7932-4AFE-BCB7-9B905C88C0A8}" srcOrd="0" destOrd="0" parTransId="{1C62C547-D19D-4B8C-B92D-71A9359FBF26}" sibTransId="{86FFF540-6087-4171-9182-2FD48F61D3F8}"/>
    <dgm:cxn modelId="{A97FB88E-B0BD-4E41-81F7-8249653E9B5D}" srcId="{30D4A329-0B28-49CB-95D1-955335289344}" destId="{DA461339-72ED-4C5E-806E-B26B6B2AB987}" srcOrd="0" destOrd="0" parTransId="{A33C3FCA-BDFA-47A7-93B2-C714EEE7781E}" sibTransId="{E221135D-FE19-46BA-B2CA-4001E725C5FC}"/>
    <dgm:cxn modelId="{59B80D88-F094-478E-90FE-D53F3507FA73}" srcId="{322A5073-2D9C-47C0-82A7-CA3C93E56E45}" destId="{B7A0E8D4-F5BE-4D26-B949-792B18F38477}" srcOrd="0" destOrd="0" parTransId="{180D0EC0-247B-4FAE-8481-06ECC3BCBFF0}" sibTransId="{0F1BB646-307A-49BF-B0A9-6F85590F1371}"/>
    <dgm:cxn modelId="{9E9B6975-AB20-4BBE-85F2-58709226DD62}" type="presOf" srcId="{30D4A329-0B28-49CB-95D1-955335289344}" destId="{B3CFC8D6-ECC6-4074-8BD1-CA37DEE08D5D}" srcOrd="0" destOrd="0" presId="urn:microsoft.com/office/officeart/2005/8/layout/vList2"/>
    <dgm:cxn modelId="{CB82DAEA-4AE8-4BF8-8329-F31A98906410}" type="presOf" srcId="{322A5073-2D9C-47C0-82A7-CA3C93E56E45}" destId="{47AE6F63-E191-4EC4-A09B-7E110BDAEF65}" srcOrd="0" destOrd="0" presId="urn:microsoft.com/office/officeart/2005/8/layout/vList2"/>
    <dgm:cxn modelId="{A8094BE7-44EE-487F-9A76-5BAB4DA0B6CF}" type="presOf" srcId="{CDE15D9F-29CF-40C4-B223-840F9FF607E5}" destId="{BBCAA5B9-C147-426E-B492-3026002EBE84}" srcOrd="0" destOrd="1" presId="urn:microsoft.com/office/officeart/2005/8/layout/vList2"/>
    <dgm:cxn modelId="{9B7CAF3E-3B5B-48B9-890D-C54A391E97C7}" type="presOf" srcId="{B7A0E8D4-F5BE-4D26-B949-792B18F38477}" destId="{47FB3F9A-14B4-4B94-8F42-9CF411899EAE}" srcOrd="0" destOrd="0" presId="urn:microsoft.com/office/officeart/2005/8/layout/vList2"/>
    <dgm:cxn modelId="{B48F25C3-A118-430A-BEBE-7B2BA7951D7D}" srcId="{B7A0E8D4-F5BE-4D26-B949-792B18F38477}" destId="{CDE15D9F-29CF-40C4-B223-840F9FF607E5}" srcOrd="1" destOrd="0" parTransId="{9F501FB8-3C4D-4658-A3EF-907820381A35}" sibTransId="{CC4D6FD0-DE2B-4368-9692-89F3D49625A1}"/>
    <dgm:cxn modelId="{E5098BEA-0372-4F31-BA51-D8E289FD4D85}" type="presOf" srcId="{9691CA26-F804-4322-94B7-261EC0ECD756}" destId="{49122634-F127-4291-BCBF-DE1DE1FDEAB6}" srcOrd="0" destOrd="0" presId="urn:microsoft.com/office/officeart/2005/8/layout/vList2"/>
    <dgm:cxn modelId="{2575914A-B9D5-4125-8209-B7854D571F77}" srcId="{322A5073-2D9C-47C0-82A7-CA3C93E56E45}" destId="{53EEA22E-2BC0-450D-9C9F-E442A1EE04D1}" srcOrd="2" destOrd="0" parTransId="{2ABABCDA-5C56-4499-A609-AA5CAE27C7E6}" sibTransId="{FE1E0216-1FA7-4461-A8C5-8C819DBF74CB}"/>
    <dgm:cxn modelId="{ED8E60C0-3823-46BE-9868-13C26BFAEA1D}" srcId="{322A5073-2D9C-47C0-82A7-CA3C93E56E45}" destId="{30D4A329-0B28-49CB-95D1-955335289344}" srcOrd="1" destOrd="0" parTransId="{1D5D4B53-A19C-489B-A228-FC352BD289E9}" sibTransId="{49A123D4-B7BC-42EC-A723-44006AF6817B}"/>
    <dgm:cxn modelId="{6B7FF075-A78C-42E9-AA55-A9189ECCF8FE}" type="presOf" srcId="{7580F3A7-7932-4AFE-BCB7-9B905C88C0A8}" destId="{BBCAA5B9-C147-426E-B492-3026002EBE84}" srcOrd="0" destOrd="0" presId="urn:microsoft.com/office/officeart/2005/8/layout/vList2"/>
    <dgm:cxn modelId="{0723EFD3-FEC8-4E03-994C-FC981DFF3544}" type="presParOf" srcId="{47AE6F63-E191-4EC4-A09B-7E110BDAEF65}" destId="{47FB3F9A-14B4-4B94-8F42-9CF411899EAE}" srcOrd="0" destOrd="0" presId="urn:microsoft.com/office/officeart/2005/8/layout/vList2"/>
    <dgm:cxn modelId="{96C213DE-7911-4394-9B1B-54F31002563B}" type="presParOf" srcId="{47AE6F63-E191-4EC4-A09B-7E110BDAEF65}" destId="{BBCAA5B9-C147-426E-B492-3026002EBE84}" srcOrd="1" destOrd="0" presId="urn:microsoft.com/office/officeart/2005/8/layout/vList2"/>
    <dgm:cxn modelId="{E1B9C65A-1E82-4CF2-96B6-87066F159EBA}" type="presParOf" srcId="{47AE6F63-E191-4EC4-A09B-7E110BDAEF65}" destId="{B3CFC8D6-ECC6-4074-8BD1-CA37DEE08D5D}" srcOrd="2" destOrd="0" presId="urn:microsoft.com/office/officeart/2005/8/layout/vList2"/>
    <dgm:cxn modelId="{28BEB625-67E7-4D39-9C7A-8167EFA46801}" type="presParOf" srcId="{47AE6F63-E191-4EC4-A09B-7E110BDAEF65}" destId="{73123A30-8244-4B82-9A6D-4151E6BB8667}" srcOrd="3" destOrd="0" presId="urn:microsoft.com/office/officeart/2005/8/layout/vList2"/>
    <dgm:cxn modelId="{298EBED4-4682-4685-A57F-D90221D29008}" type="presParOf" srcId="{47AE6F63-E191-4EC4-A09B-7E110BDAEF65}" destId="{342B1C32-2CFC-4269-BCD4-2864552A7A2F}" srcOrd="4" destOrd="0" presId="urn:microsoft.com/office/officeart/2005/8/layout/vList2"/>
    <dgm:cxn modelId="{5D9DD8B2-1425-445C-9C2B-60ACCFF87F92}" type="presParOf" srcId="{47AE6F63-E191-4EC4-A09B-7E110BDAEF65}" destId="{49122634-F127-4291-BCBF-DE1DE1FDEAB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2A5073-2D9C-47C0-82A7-CA3C93E56E4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7A0E8D4-F5BE-4D26-B949-792B18F38477}">
      <dgm:prSet custT="1"/>
      <dgm:spPr/>
      <dgm:t>
        <a:bodyPr/>
        <a:lstStyle/>
        <a:p>
          <a:pPr rtl="0"/>
          <a:r>
            <a:rPr lang="en-US" sz="1800" dirty="0"/>
            <a:t>Reminder:</a:t>
          </a:r>
        </a:p>
      </dgm:t>
    </dgm:pt>
    <dgm:pt modelId="{180D0EC0-247B-4FAE-8481-06ECC3BCBFF0}" type="parTrans" cxnId="{59B80D88-F094-478E-90FE-D53F3507FA73}">
      <dgm:prSet/>
      <dgm:spPr/>
      <dgm:t>
        <a:bodyPr/>
        <a:lstStyle/>
        <a:p>
          <a:endParaRPr lang="en-US"/>
        </a:p>
      </dgm:t>
    </dgm:pt>
    <dgm:pt modelId="{0F1BB646-307A-49BF-B0A9-6F85590F1371}" type="sibTrans" cxnId="{59B80D88-F094-478E-90FE-D53F3507FA73}">
      <dgm:prSet/>
      <dgm:spPr/>
      <dgm:t>
        <a:bodyPr/>
        <a:lstStyle/>
        <a:p>
          <a:endParaRPr lang="en-US"/>
        </a:p>
      </dgm:t>
    </dgm:pt>
    <dgm:pt modelId="{7580F3A7-7932-4AFE-BCB7-9B905C88C0A8}">
      <dgm:prSet custT="1"/>
      <dgm:spPr/>
      <dgm:t>
        <a:bodyPr/>
        <a:lstStyle/>
        <a:p>
          <a:pPr rtl="0"/>
          <a:r>
            <a:rPr lang="en-GB" sz="1600" dirty="0"/>
            <a:t>Article 28 GDPR does not include any requirement for a DPA to include provisions in relation to liability (even more for clauses seeking liability caps)</a:t>
          </a:r>
          <a:endParaRPr lang="en-US" sz="1600" dirty="0"/>
        </a:p>
      </dgm:t>
    </dgm:pt>
    <dgm:pt modelId="{1C62C547-D19D-4B8C-B92D-71A9359FBF26}" type="parTrans" cxnId="{2526B472-4C3E-470D-903F-4C23D90A6D79}">
      <dgm:prSet/>
      <dgm:spPr/>
      <dgm:t>
        <a:bodyPr/>
        <a:lstStyle/>
        <a:p>
          <a:endParaRPr lang="en-US"/>
        </a:p>
      </dgm:t>
    </dgm:pt>
    <dgm:pt modelId="{86FFF540-6087-4171-9182-2FD48F61D3F8}" type="sibTrans" cxnId="{2526B472-4C3E-470D-903F-4C23D90A6D79}">
      <dgm:prSet/>
      <dgm:spPr/>
      <dgm:t>
        <a:bodyPr/>
        <a:lstStyle/>
        <a:p>
          <a:endParaRPr lang="en-US"/>
        </a:p>
      </dgm:t>
    </dgm:pt>
    <dgm:pt modelId="{30D4A329-0B28-49CB-95D1-955335289344}">
      <dgm:prSet custT="1"/>
      <dgm:spPr/>
      <dgm:t>
        <a:bodyPr/>
        <a:lstStyle/>
        <a:p>
          <a:pPr rtl="0"/>
          <a:r>
            <a:rPr lang="en-US" sz="1800" dirty="0"/>
            <a:t>In any DPA, watch for:</a:t>
          </a:r>
        </a:p>
      </dgm:t>
    </dgm:pt>
    <dgm:pt modelId="{1D5D4B53-A19C-489B-A228-FC352BD289E9}" type="parTrans" cxnId="{ED8E60C0-3823-46BE-9868-13C26BFAEA1D}">
      <dgm:prSet/>
      <dgm:spPr/>
      <dgm:t>
        <a:bodyPr/>
        <a:lstStyle/>
        <a:p>
          <a:endParaRPr lang="en-US"/>
        </a:p>
      </dgm:t>
    </dgm:pt>
    <dgm:pt modelId="{49A123D4-B7BC-42EC-A723-44006AF6817B}" type="sibTrans" cxnId="{ED8E60C0-3823-46BE-9868-13C26BFAEA1D}">
      <dgm:prSet/>
      <dgm:spPr/>
      <dgm:t>
        <a:bodyPr/>
        <a:lstStyle/>
        <a:p>
          <a:endParaRPr lang="en-US"/>
        </a:p>
      </dgm:t>
    </dgm:pt>
    <dgm:pt modelId="{DA461339-72ED-4C5E-806E-B26B6B2AB987}">
      <dgm:prSet custT="1"/>
      <dgm:spPr/>
      <dgm:t>
        <a:bodyPr/>
        <a:lstStyle/>
        <a:p>
          <a:pPr rtl="0"/>
          <a:r>
            <a:rPr lang="en-GB" sz="1600" dirty="0"/>
            <a:t>Processor-drafted DPA that includes clauses seeking to limit their liabilities for breaching the DPA or EU data protection laws</a:t>
          </a:r>
          <a:endParaRPr lang="en-US" sz="1600" dirty="0"/>
        </a:p>
      </dgm:t>
    </dgm:pt>
    <dgm:pt modelId="{A33C3FCA-BDFA-47A7-93B2-C714EEE7781E}" type="parTrans" cxnId="{A97FB88E-B0BD-4E41-81F7-8249653E9B5D}">
      <dgm:prSet/>
      <dgm:spPr/>
      <dgm:t>
        <a:bodyPr/>
        <a:lstStyle/>
        <a:p>
          <a:endParaRPr lang="en-US"/>
        </a:p>
      </dgm:t>
    </dgm:pt>
    <dgm:pt modelId="{E221135D-FE19-46BA-B2CA-4001E725C5FC}" type="sibTrans" cxnId="{A97FB88E-B0BD-4E41-81F7-8249653E9B5D}">
      <dgm:prSet/>
      <dgm:spPr/>
      <dgm:t>
        <a:bodyPr/>
        <a:lstStyle/>
        <a:p>
          <a:endParaRPr lang="en-US"/>
        </a:p>
      </dgm:t>
    </dgm:pt>
    <dgm:pt modelId="{53EEA22E-2BC0-450D-9C9F-E442A1EE04D1}">
      <dgm:prSet custT="1"/>
      <dgm:spPr/>
      <dgm:t>
        <a:bodyPr/>
        <a:lstStyle/>
        <a:p>
          <a:pPr rtl="0"/>
          <a:r>
            <a:rPr lang="en-US" sz="1800" dirty="0"/>
            <a:t>Tips / Recommendations:</a:t>
          </a:r>
        </a:p>
      </dgm:t>
    </dgm:pt>
    <dgm:pt modelId="{2ABABCDA-5C56-4499-A609-AA5CAE27C7E6}" type="parTrans" cxnId="{2575914A-B9D5-4125-8209-B7854D571F77}">
      <dgm:prSet/>
      <dgm:spPr/>
      <dgm:t>
        <a:bodyPr/>
        <a:lstStyle/>
        <a:p>
          <a:endParaRPr lang="en-US"/>
        </a:p>
      </dgm:t>
    </dgm:pt>
    <dgm:pt modelId="{FE1E0216-1FA7-4461-A8C5-8C819DBF74CB}" type="sibTrans" cxnId="{2575914A-B9D5-4125-8209-B7854D571F77}">
      <dgm:prSet/>
      <dgm:spPr/>
      <dgm:t>
        <a:bodyPr/>
        <a:lstStyle/>
        <a:p>
          <a:endParaRPr lang="en-US"/>
        </a:p>
      </dgm:t>
    </dgm:pt>
    <dgm:pt modelId="{9691CA26-F804-4322-94B7-261EC0ECD756}">
      <dgm:prSet custT="1"/>
      <dgm:spPr/>
      <dgm:t>
        <a:bodyPr/>
        <a:lstStyle/>
        <a:p>
          <a:pPr rtl="0"/>
          <a:r>
            <a:rPr lang="en-GB" sz="1600" dirty="0"/>
            <a:t>Resist clauses, as they are not Art. 28 GDPR related </a:t>
          </a:r>
          <a:endParaRPr lang="en-US" sz="1600" dirty="0"/>
        </a:p>
      </dgm:t>
    </dgm:pt>
    <dgm:pt modelId="{9215617E-059A-434C-B31B-52CE9AE3E329}" type="parTrans" cxnId="{C532441A-28F8-49F6-A38E-852787AA6F9F}">
      <dgm:prSet/>
      <dgm:spPr/>
      <dgm:t>
        <a:bodyPr/>
        <a:lstStyle/>
        <a:p>
          <a:endParaRPr lang="en-US"/>
        </a:p>
      </dgm:t>
    </dgm:pt>
    <dgm:pt modelId="{F83A70F5-C8A0-462E-8DF1-1DE970ECFB6A}" type="sibTrans" cxnId="{C532441A-28F8-49F6-A38E-852787AA6F9F}">
      <dgm:prSet/>
      <dgm:spPr/>
      <dgm:t>
        <a:bodyPr/>
        <a:lstStyle/>
        <a:p>
          <a:endParaRPr lang="en-US"/>
        </a:p>
      </dgm:t>
    </dgm:pt>
    <dgm:pt modelId="{47AE6F63-E191-4EC4-A09B-7E110BDAEF65}" type="pres">
      <dgm:prSet presAssocID="{322A5073-2D9C-47C0-82A7-CA3C93E56E45}" presName="linear" presStyleCnt="0">
        <dgm:presLayoutVars>
          <dgm:animLvl val="lvl"/>
          <dgm:resizeHandles val="exact"/>
        </dgm:presLayoutVars>
      </dgm:prSet>
      <dgm:spPr/>
      <dgm:t>
        <a:bodyPr/>
        <a:lstStyle/>
        <a:p>
          <a:endParaRPr lang="en-US"/>
        </a:p>
      </dgm:t>
    </dgm:pt>
    <dgm:pt modelId="{47FB3F9A-14B4-4B94-8F42-9CF411899EAE}" type="pres">
      <dgm:prSet presAssocID="{B7A0E8D4-F5BE-4D26-B949-792B18F38477}" presName="parentText" presStyleLbl="node1" presStyleIdx="0" presStyleCnt="3">
        <dgm:presLayoutVars>
          <dgm:chMax val="0"/>
          <dgm:bulletEnabled val="1"/>
        </dgm:presLayoutVars>
      </dgm:prSet>
      <dgm:spPr/>
      <dgm:t>
        <a:bodyPr/>
        <a:lstStyle/>
        <a:p>
          <a:endParaRPr lang="en-US"/>
        </a:p>
      </dgm:t>
    </dgm:pt>
    <dgm:pt modelId="{BBCAA5B9-C147-426E-B492-3026002EBE84}" type="pres">
      <dgm:prSet presAssocID="{B7A0E8D4-F5BE-4D26-B949-792B18F38477}" presName="childText" presStyleLbl="revTx" presStyleIdx="0" presStyleCnt="3">
        <dgm:presLayoutVars>
          <dgm:bulletEnabled val="1"/>
        </dgm:presLayoutVars>
      </dgm:prSet>
      <dgm:spPr/>
      <dgm:t>
        <a:bodyPr/>
        <a:lstStyle/>
        <a:p>
          <a:endParaRPr lang="en-US"/>
        </a:p>
      </dgm:t>
    </dgm:pt>
    <dgm:pt modelId="{B3CFC8D6-ECC6-4074-8BD1-CA37DEE08D5D}" type="pres">
      <dgm:prSet presAssocID="{30D4A329-0B28-49CB-95D1-955335289344}" presName="parentText" presStyleLbl="node1" presStyleIdx="1" presStyleCnt="3">
        <dgm:presLayoutVars>
          <dgm:chMax val="0"/>
          <dgm:bulletEnabled val="1"/>
        </dgm:presLayoutVars>
      </dgm:prSet>
      <dgm:spPr/>
      <dgm:t>
        <a:bodyPr/>
        <a:lstStyle/>
        <a:p>
          <a:endParaRPr lang="en-US"/>
        </a:p>
      </dgm:t>
    </dgm:pt>
    <dgm:pt modelId="{73123A30-8244-4B82-9A6D-4151E6BB8667}" type="pres">
      <dgm:prSet presAssocID="{30D4A329-0B28-49CB-95D1-955335289344}" presName="childText" presStyleLbl="revTx" presStyleIdx="1" presStyleCnt="3">
        <dgm:presLayoutVars>
          <dgm:bulletEnabled val="1"/>
        </dgm:presLayoutVars>
      </dgm:prSet>
      <dgm:spPr/>
      <dgm:t>
        <a:bodyPr/>
        <a:lstStyle/>
        <a:p>
          <a:endParaRPr lang="en-US"/>
        </a:p>
      </dgm:t>
    </dgm:pt>
    <dgm:pt modelId="{342B1C32-2CFC-4269-BCD4-2864552A7A2F}" type="pres">
      <dgm:prSet presAssocID="{53EEA22E-2BC0-450D-9C9F-E442A1EE04D1}" presName="parentText" presStyleLbl="node1" presStyleIdx="2" presStyleCnt="3">
        <dgm:presLayoutVars>
          <dgm:chMax val="0"/>
          <dgm:bulletEnabled val="1"/>
        </dgm:presLayoutVars>
      </dgm:prSet>
      <dgm:spPr/>
      <dgm:t>
        <a:bodyPr/>
        <a:lstStyle/>
        <a:p>
          <a:endParaRPr lang="en-US"/>
        </a:p>
      </dgm:t>
    </dgm:pt>
    <dgm:pt modelId="{49122634-F127-4291-BCBF-DE1DE1FDEAB6}" type="pres">
      <dgm:prSet presAssocID="{53EEA22E-2BC0-450D-9C9F-E442A1EE04D1}" presName="childText" presStyleLbl="revTx" presStyleIdx="2" presStyleCnt="3">
        <dgm:presLayoutVars>
          <dgm:bulletEnabled val="1"/>
        </dgm:presLayoutVars>
      </dgm:prSet>
      <dgm:spPr/>
      <dgm:t>
        <a:bodyPr/>
        <a:lstStyle/>
        <a:p>
          <a:endParaRPr lang="en-US"/>
        </a:p>
      </dgm:t>
    </dgm:pt>
  </dgm:ptLst>
  <dgm:cxnLst>
    <dgm:cxn modelId="{9B7CAF3E-3B5B-48B9-890D-C54A391E97C7}" type="presOf" srcId="{B7A0E8D4-F5BE-4D26-B949-792B18F38477}" destId="{47FB3F9A-14B4-4B94-8F42-9CF411899EAE}" srcOrd="0" destOrd="0" presId="urn:microsoft.com/office/officeart/2005/8/layout/vList2"/>
    <dgm:cxn modelId="{5E66E1ED-246C-437B-A354-95E25F3849A7}" type="presOf" srcId="{53EEA22E-2BC0-450D-9C9F-E442A1EE04D1}" destId="{342B1C32-2CFC-4269-BCD4-2864552A7A2F}" srcOrd="0" destOrd="0" presId="urn:microsoft.com/office/officeart/2005/8/layout/vList2"/>
    <dgm:cxn modelId="{A97FB88E-B0BD-4E41-81F7-8249653E9B5D}" srcId="{30D4A329-0B28-49CB-95D1-955335289344}" destId="{DA461339-72ED-4C5E-806E-B26B6B2AB987}" srcOrd="0" destOrd="0" parTransId="{A33C3FCA-BDFA-47A7-93B2-C714EEE7781E}" sibTransId="{E221135D-FE19-46BA-B2CA-4001E725C5FC}"/>
    <dgm:cxn modelId="{ED8E60C0-3823-46BE-9868-13C26BFAEA1D}" srcId="{322A5073-2D9C-47C0-82A7-CA3C93E56E45}" destId="{30D4A329-0B28-49CB-95D1-955335289344}" srcOrd="1" destOrd="0" parTransId="{1D5D4B53-A19C-489B-A228-FC352BD289E9}" sibTransId="{49A123D4-B7BC-42EC-A723-44006AF6817B}"/>
    <dgm:cxn modelId="{59B80D88-F094-478E-90FE-D53F3507FA73}" srcId="{322A5073-2D9C-47C0-82A7-CA3C93E56E45}" destId="{B7A0E8D4-F5BE-4D26-B949-792B18F38477}" srcOrd="0" destOrd="0" parTransId="{180D0EC0-247B-4FAE-8481-06ECC3BCBFF0}" sibTransId="{0F1BB646-307A-49BF-B0A9-6F85590F1371}"/>
    <dgm:cxn modelId="{E5098BEA-0372-4F31-BA51-D8E289FD4D85}" type="presOf" srcId="{9691CA26-F804-4322-94B7-261EC0ECD756}" destId="{49122634-F127-4291-BCBF-DE1DE1FDEAB6}" srcOrd="0" destOrd="0" presId="urn:microsoft.com/office/officeart/2005/8/layout/vList2"/>
    <dgm:cxn modelId="{6E8257CE-1238-4B6B-A613-01552DB10320}" type="presOf" srcId="{DA461339-72ED-4C5E-806E-B26B6B2AB987}" destId="{73123A30-8244-4B82-9A6D-4151E6BB8667}" srcOrd="0" destOrd="0" presId="urn:microsoft.com/office/officeart/2005/8/layout/vList2"/>
    <dgm:cxn modelId="{C532441A-28F8-49F6-A38E-852787AA6F9F}" srcId="{53EEA22E-2BC0-450D-9C9F-E442A1EE04D1}" destId="{9691CA26-F804-4322-94B7-261EC0ECD756}" srcOrd="0" destOrd="0" parTransId="{9215617E-059A-434C-B31B-52CE9AE3E329}" sibTransId="{F83A70F5-C8A0-462E-8DF1-1DE970ECFB6A}"/>
    <dgm:cxn modelId="{6B7FF075-A78C-42E9-AA55-A9189ECCF8FE}" type="presOf" srcId="{7580F3A7-7932-4AFE-BCB7-9B905C88C0A8}" destId="{BBCAA5B9-C147-426E-B492-3026002EBE84}" srcOrd="0" destOrd="0" presId="urn:microsoft.com/office/officeart/2005/8/layout/vList2"/>
    <dgm:cxn modelId="{CB82DAEA-4AE8-4BF8-8329-F31A98906410}" type="presOf" srcId="{322A5073-2D9C-47C0-82A7-CA3C93E56E45}" destId="{47AE6F63-E191-4EC4-A09B-7E110BDAEF65}" srcOrd="0" destOrd="0" presId="urn:microsoft.com/office/officeart/2005/8/layout/vList2"/>
    <dgm:cxn modelId="{9E9B6975-AB20-4BBE-85F2-58709226DD62}" type="presOf" srcId="{30D4A329-0B28-49CB-95D1-955335289344}" destId="{B3CFC8D6-ECC6-4074-8BD1-CA37DEE08D5D}" srcOrd="0" destOrd="0" presId="urn:microsoft.com/office/officeart/2005/8/layout/vList2"/>
    <dgm:cxn modelId="{2526B472-4C3E-470D-903F-4C23D90A6D79}" srcId="{B7A0E8D4-F5BE-4D26-B949-792B18F38477}" destId="{7580F3A7-7932-4AFE-BCB7-9B905C88C0A8}" srcOrd="0" destOrd="0" parTransId="{1C62C547-D19D-4B8C-B92D-71A9359FBF26}" sibTransId="{86FFF540-6087-4171-9182-2FD48F61D3F8}"/>
    <dgm:cxn modelId="{2575914A-B9D5-4125-8209-B7854D571F77}" srcId="{322A5073-2D9C-47C0-82A7-CA3C93E56E45}" destId="{53EEA22E-2BC0-450D-9C9F-E442A1EE04D1}" srcOrd="2" destOrd="0" parTransId="{2ABABCDA-5C56-4499-A609-AA5CAE27C7E6}" sibTransId="{FE1E0216-1FA7-4461-A8C5-8C819DBF74CB}"/>
    <dgm:cxn modelId="{0723EFD3-FEC8-4E03-994C-FC981DFF3544}" type="presParOf" srcId="{47AE6F63-E191-4EC4-A09B-7E110BDAEF65}" destId="{47FB3F9A-14B4-4B94-8F42-9CF411899EAE}" srcOrd="0" destOrd="0" presId="urn:microsoft.com/office/officeart/2005/8/layout/vList2"/>
    <dgm:cxn modelId="{96C213DE-7911-4394-9B1B-54F31002563B}" type="presParOf" srcId="{47AE6F63-E191-4EC4-A09B-7E110BDAEF65}" destId="{BBCAA5B9-C147-426E-B492-3026002EBE84}" srcOrd="1" destOrd="0" presId="urn:microsoft.com/office/officeart/2005/8/layout/vList2"/>
    <dgm:cxn modelId="{E1B9C65A-1E82-4CF2-96B6-87066F159EBA}" type="presParOf" srcId="{47AE6F63-E191-4EC4-A09B-7E110BDAEF65}" destId="{B3CFC8D6-ECC6-4074-8BD1-CA37DEE08D5D}" srcOrd="2" destOrd="0" presId="urn:microsoft.com/office/officeart/2005/8/layout/vList2"/>
    <dgm:cxn modelId="{28BEB625-67E7-4D39-9C7A-8167EFA46801}" type="presParOf" srcId="{47AE6F63-E191-4EC4-A09B-7E110BDAEF65}" destId="{73123A30-8244-4B82-9A6D-4151E6BB8667}" srcOrd="3" destOrd="0" presId="urn:microsoft.com/office/officeart/2005/8/layout/vList2"/>
    <dgm:cxn modelId="{298EBED4-4682-4685-A57F-D90221D29008}" type="presParOf" srcId="{47AE6F63-E191-4EC4-A09B-7E110BDAEF65}" destId="{342B1C32-2CFC-4269-BCD4-2864552A7A2F}" srcOrd="4" destOrd="0" presId="urn:microsoft.com/office/officeart/2005/8/layout/vList2"/>
    <dgm:cxn modelId="{5D9DD8B2-1425-445C-9C2B-60ACCFF87F92}" type="presParOf" srcId="{47AE6F63-E191-4EC4-A09B-7E110BDAEF65}" destId="{49122634-F127-4291-BCBF-DE1DE1FDEAB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2A5073-2D9C-47C0-82A7-CA3C93E56E4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7A0E8D4-F5BE-4D26-B949-792B18F38477}">
      <dgm:prSet/>
      <dgm:spPr/>
      <dgm:t>
        <a:bodyPr/>
        <a:lstStyle/>
        <a:p>
          <a:pPr rtl="0"/>
          <a:r>
            <a:rPr lang="en-US" dirty="0"/>
            <a:t>Reminder:</a:t>
          </a:r>
        </a:p>
      </dgm:t>
    </dgm:pt>
    <dgm:pt modelId="{180D0EC0-247B-4FAE-8481-06ECC3BCBFF0}" type="parTrans" cxnId="{59B80D88-F094-478E-90FE-D53F3507FA73}">
      <dgm:prSet/>
      <dgm:spPr/>
      <dgm:t>
        <a:bodyPr/>
        <a:lstStyle/>
        <a:p>
          <a:endParaRPr lang="en-US"/>
        </a:p>
      </dgm:t>
    </dgm:pt>
    <dgm:pt modelId="{0F1BB646-307A-49BF-B0A9-6F85590F1371}" type="sibTrans" cxnId="{59B80D88-F094-478E-90FE-D53F3507FA73}">
      <dgm:prSet/>
      <dgm:spPr/>
      <dgm:t>
        <a:bodyPr/>
        <a:lstStyle/>
        <a:p>
          <a:endParaRPr lang="en-US"/>
        </a:p>
      </dgm:t>
    </dgm:pt>
    <dgm:pt modelId="{7580F3A7-7932-4AFE-BCB7-9B905C88C0A8}">
      <dgm:prSet/>
      <dgm:spPr/>
      <dgm:t>
        <a:bodyPr/>
        <a:lstStyle/>
        <a:p>
          <a:pPr rtl="0"/>
          <a:r>
            <a:rPr lang="en-US" dirty="0"/>
            <a:t>When the vendor is located outside of the European Economic Area ("</a:t>
          </a:r>
          <a:r>
            <a:rPr lang="en-US" b="1" dirty="0"/>
            <a:t>EEA</a:t>
          </a:r>
          <a:r>
            <a:rPr lang="en-US" dirty="0"/>
            <a:t>"), the DPA might include Standard Contractual Clauses (</a:t>
          </a:r>
          <a:r>
            <a:rPr lang="en-US" b="1" dirty="0"/>
            <a:t>"SCC"</a:t>
          </a:r>
          <a:r>
            <a:rPr lang="en-US" dirty="0"/>
            <a:t>) for the transfer of personal data </a:t>
          </a:r>
        </a:p>
      </dgm:t>
    </dgm:pt>
    <dgm:pt modelId="{1C62C547-D19D-4B8C-B92D-71A9359FBF26}" type="parTrans" cxnId="{2526B472-4C3E-470D-903F-4C23D90A6D79}">
      <dgm:prSet/>
      <dgm:spPr/>
      <dgm:t>
        <a:bodyPr/>
        <a:lstStyle/>
        <a:p>
          <a:endParaRPr lang="en-US"/>
        </a:p>
      </dgm:t>
    </dgm:pt>
    <dgm:pt modelId="{86FFF540-6087-4171-9182-2FD48F61D3F8}" type="sibTrans" cxnId="{2526B472-4C3E-470D-903F-4C23D90A6D79}">
      <dgm:prSet/>
      <dgm:spPr/>
      <dgm:t>
        <a:bodyPr/>
        <a:lstStyle/>
        <a:p>
          <a:endParaRPr lang="en-US"/>
        </a:p>
      </dgm:t>
    </dgm:pt>
    <dgm:pt modelId="{30D4A329-0B28-49CB-95D1-955335289344}">
      <dgm:prSet/>
      <dgm:spPr/>
      <dgm:t>
        <a:bodyPr/>
        <a:lstStyle/>
        <a:p>
          <a:pPr rtl="0"/>
          <a:r>
            <a:rPr lang="en-US" dirty="0"/>
            <a:t>In any DPA, watch for:</a:t>
          </a:r>
        </a:p>
      </dgm:t>
    </dgm:pt>
    <dgm:pt modelId="{1D5D4B53-A19C-489B-A228-FC352BD289E9}" type="parTrans" cxnId="{ED8E60C0-3823-46BE-9868-13C26BFAEA1D}">
      <dgm:prSet/>
      <dgm:spPr/>
      <dgm:t>
        <a:bodyPr/>
        <a:lstStyle/>
        <a:p>
          <a:endParaRPr lang="en-US"/>
        </a:p>
      </dgm:t>
    </dgm:pt>
    <dgm:pt modelId="{49A123D4-B7BC-42EC-A723-44006AF6817B}" type="sibTrans" cxnId="{ED8E60C0-3823-46BE-9868-13C26BFAEA1D}">
      <dgm:prSet/>
      <dgm:spPr/>
      <dgm:t>
        <a:bodyPr/>
        <a:lstStyle/>
        <a:p>
          <a:endParaRPr lang="en-US"/>
        </a:p>
      </dgm:t>
    </dgm:pt>
    <dgm:pt modelId="{DA461339-72ED-4C5E-806E-B26B6B2AB987}">
      <dgm:prSet/>
      <dgm:spPr/>
      <dgm:t>
        <a:bodyPr/>
        <a:lstStyle/>
        <a:p>
          <a:pPr rtl="0"/>
          <a:r>
            <a:rPr lang="en-GB" dirty="0"/>
            <a:t>SCCs that include information about the processing activities that are not consistent with the one provided in the DPA</a:t>
          </a:r>
          <a:endParaRPr lang="en-US" dirty="0"/>
        </a:p>
      </dgm:t>
    </dgm:pt>
    <dgm:pt modelId="{A33C3FCA-BDFA-47A7-93B2-C714EEE7781E}" type="parTrans" cxnId="{A97FB88E-B0BD-4E41-81F7-8249653E9B5D}">
      <dgm:prSet/>
      <dgm:spPr/>
      <dgm:t>
        <a:bodyPr/>
        <a:lstStyle/>
        <a:p>
          <a:endParaRPr lang="en-US"/>
        </a:p>
      </dgm:t>
    </dgm:pt>
    <dgm:pt modelId="{E221135D-FE19-46BA-B2CA-4001E725C5FC}" type="sibTrans" cxnId="{A97FB88E-B0BD-4E41-81F7-8249653E9B5D}">
      <dgm:prSet/>
      <dgm:spPr/>
      <dgm:t>
        <a:bodyPr/>
        <a:lstStyle/>
        <a:p>
          <a:endParaRPr lang="en-US"/>
        </a:p>
      </dgm:t>
    </dgm:pt>
    <dgm:pt modelId="{53EEA22E-2BC0-450D-9C9F-E442A1EE04D1}">
      <dgm:prSet/>
      <dgm:spPr/>
      <dgm:t>
        <a:bodyPr/>
        <a:lstStyle/>
        <a:p>
          <a:pPr rtl="0"/>
          <a:r>
            <a:rPr lang="en-US" dirty="0"/>
            <a:t>Tips / Recommendations:</a:t>
          </a:r>
        </a:p>
      </dgm:t>
    </dgm:pt>
    <dgm:pt modelId="{2ABABCDA-5C56-4499-A609-AA5CAE27C7E6}" type="parTrans" cxnId="{2575914A-B9D5-4125-8209-B7854D571F77}">
      <dgm:prSet/>
      <dgm:spPr/>
      <dgm:t>
        <a:bodyPr/>
        <a:lstStyle/>
        <a:p>
          <a:endParaRPr lang="en-US"/>
        </a:p>
      </dgm:t>
    </dgm:pt>
    <dgm:pt modelId="{FE1E0216-1FA7-4461-A8C5-8C819DBF74CB}" type="sibTrans" cxnId="{2575914A-B9D5-4125-8209-B7854D571F77}">
      <dgm:prSet/>
      <dgm:spPr/>
      <dgm:t>
        <a:bodyPr/>
        <a:lstStyle/>
        <a:p>
          <a:endParaRPr lang="en-US"/>
        </a:p>
      </dgm:t>
    </dgm:pt>
    <dgm:pt modelId="{9691CA26-F804-4322-94B7-261EC0ECD756}">
      <dgm:prSet/>
      <dgm:spPr/>
      <dgm:t>
        <a:bodyPr/>
        <a:lstStyle/>
        <a:p>
          <a:pPr rtl="0"/>
          <a:r>
            <a:rPr lang="en-US" dirty="0"/>
            <a:t>Make sure that both SCCs and DPAs describe processing activities as granularly as possible and that they are consistent with each other</a:t>
          </a:r>
        </a:p>
      </dgm:t>
    </dgm:pt>
    <dgm:pt modelId="{9215617E-059A-434C-B31B-52CE9AE3E329}" type="parTrans" cxnId="{C532441A-28F8-49F6-A38E-852787AA6F9F}">
      <dgm:prSet/>
      <dgm:spPr/>
      <dgm:t>
        <a:bodyPr/>
        <a:lstStyle/>
        <a:p>
          <a:endParaRPr lang="en-US"/>
        </a:p>
      </dgm:t>
    </dgm:pt>
    <dgm:pt modelId="{F83A70F5-C8A0-462E-8DF1-1DE970ECFB6A}" type="sibTrans" cxnId="{C532441A-28F8-49F6-A38E-852787AA6F9F}">
      <dgm:prSet/>
      <dgm:spPr/>
      <dgm:t>
        <a:bodyPr/>
        <a:lstStyle/>
        <a:p>
          <a:endParaRPr lang="en-US"/>
        </a:p>
      </dgm:t>
    </dgm:pt>
    <dgm:pt modelId="{731C9104-7D59-44FB-9BB6-EE771189080F}">
      <dgm:prSet/>
      <dgm:spPr/>
      <dgm:t>
        <a:bodyPr/>
        <a:lstStyle/>
        <a:p>
          <a:r>
            <a:rPr lang="en-US" dirty="0"/>
            <a:t>SCCs are typically provided as appendices in DPAs </a:t>
          </a:r>
          <a:endParaRPr lang="fr-BE" dirty="0"/>
        </a:p>
      </dgm:t>
    </dgm:pt>
    <dgm:pt modelId="{1ADBF6D7-0F86-4525-928F-2309A84B36A2}" type="parTrans" cxnId="{EF81D4FF-501A-49D3-87AC-B2DA482D8778}">
      <dgm:prSet/>
      <dgm:spPr/>
      <dgm:t>
        <a:bodyPr/>
        <a:lstStyle/>
        <a:p>
          <a:endParaRPr lang="en-US"/>
        </a:p>
      </dgm:t>
    </dgm:pt>
    <dgm:pt modelId="{B2385C90-C62F-4764-B18B-EB36D0C7CDC1}" type="sibTrans" cxnId="{EF81D4FF-501A-49D3-87AC-B2DA482D8778}">
      <dgm:prSet/>
      <dgm:spPr/>
      <dgm:t>
        <a:bodyPr/>
        <a:lstStyle/>
        <a:p>
          <a:endParaRPr lang="en-US"/>
        </a:p>
      </dgm:t>
    </dgm:pt>
    <dgm:pt modelId="{47AE6F63-E191-4EC4-A09B-7E110BDAEF65}" type="pres">
      <dgm:prSet presAssocID="{322A5073-2D9C-47C0-82A7-CA3C93E56E45}" presName="linear" presStyleCnt="0">
        <dgm:presLayoutVars>
          <dgm:animLvl val="lvl"/>
          <dgm:resizeHandles val="exact"/>
        </dgm:presLayoutVars>
      </dgm:prSet>
      <dgm:spPr/>
      <dgm:t>
        <a:bodyPr/>
        <a:lstStyle/>
        <a:p>
          <a:endParaRPr lang="en-US"/>
        </a:p>
      </dgm:t>
    </dgm:pt>
    <dgm:pt modelId="{47FB3F9A-14B4-4B94-8F42-9CF411899EAE}" type="pres">
      <dgm:prSet presAssocID="{B7A0E8D4-F5BE-4D26-B949-792B18F38477}" presName="parentText" presStyleLbl="node1" presStyleIdx="0" presStyleCnt="3">
        <dgm:presLayoutVars>
          <dgm:chMax val="0"/>
          <dgm:bulletEnabled val="1"/>
        </dgm:presLayoutVars>
      </dgm:prSet>
      <dgm:spPr/>
      <dgm:t>
        <a:bodyPr/>
        <a:lstStyle/>
        <a:p>
          <a:endParaRPr lang="en-US"/>
        </a:p>
      </dgm:t>
    </dgm:pt>
    <dgm:pt modelId="{BBCAA5B9-C147-426E-B492-3026002EBE84}" type="pres">
      <dgm:prSet presAssocID="{B7A0E8D4-F5BE-4D26-B949-792B18F38477}" presName="childText" presStyleLbl="revTx" presStyleIdx="0" presStyleCnt="3">
        <dgm:presLayoutVars>
          <dgm:bulletEnabled val="1"/>
        </dgm:presLayoutVars>
      </dgm:prSet>
      <dgm:spPr/>
      <dgm:t>
        <a:bodyPr/>
        <a:lstStyle/>
        <a:p>
          <a:endParaRPr lang="en-US"/>
        </a:p>
      </dgm:t>
    </dgm:pt>
    <dgm:pt modelId="{B3CFC8D6-ECC6-4074-8BD1-CA37DEE08D5D}" type="pres">
      <dgm:prSet presAssocID="{30D4A329-0B28-49CB-95D1-955335289344}" presName="parentText" presStyleLbl="node1" presStyleIdx="1" presStyleCnt="3">
        <dgm:presLayoutVars>
          <dgm:chMax val="0"/>
          <dgm:bulletEnabled val="1"/>
        </dgm:presLayoutVars>
      </dgm:prSet>
      <dgm:spPr/>
      <dgm:t>
        <a:bodyPr/>
        <a:lstStyle/>
        <a:p>
          <a:endParaRPr lang="en-US"/>
        </a:p>
      </dgm:t>
    </dgm:pt>
    <dgm:pt modelId="{73123A30-8244-4B82-9A6D-4151E6BB8667}" type="pres">
      <dgm:prSet presAssocID="{30D4A329-0B28-49CB-95D1-955335289344}" presName="childText" presStyleLbl="revTx" presStyleIdx="1" presStyleCnt="3">
        <dgm:presLayoutVars>
          <dgm:bulletEnabled val="1"/>
        </dgm:presLayoutVars>
      </dgm:prSet>
      <dgm:spPr/>
      <dgm:t>
        <a:bodyPr/>
        <a:lstStyle/>
        <a:p>
          <a:endParaRPr lang="en-US"/>
        </a:p>
      </dgm:t>
    </dgm:pt>
    <dgm:pt modelId="{342B1C32-2CFC-4269-BCD4-2864552A7A2F}" type="pres">
      <dgm:prSet presAssocID="{53EEA22E-2BC0-450D-9C9F-E442A1EE04D1}" presName="parentText" presStyleLbl="node1" presStyleIdx="2" presStyleCnt="3">
        <dgm:presLayoutVars>
          <dgm:chMax val="0"/>
          <dgm:bulletEnabled val="1"/>
        </dgm:presLayoutVars>
      </dgm:prSet>
      <dgm:spPr/>
      <dgm:t>
        <a:bodyPr/>
        <a:lstStyle/>
        <a:p>
          <a:endParaRPr lang="en-US"/>
        </a:p>
      </dgm:t>
    </dgm:pt>
    <dgm:pt modelId="{49122634-F127-4291-BCBF-DE1DE1FDEAB6}" type="pres">
      <dgm:prSet presAssocID="{53EEA22E-2BC0-450D-9C9F-E442A1EE04D1}" presName="childText" presStyleLbl="revTx" presStyleIdx="2" presStyleCnt="3">
        <dgm:presLayoutVars>
          <dgm:bulletEnabled val="1"/>
        </dgm:presLayoutVars>
      </dgm:prSet>
      <dgm:spPr/>
      <dgm:t>
        <a:bodyPr/>
        <a:lstStyle/>
        <a:p>
          <a:endParaRPr lang="en-US"/>
        </a:p>
      </dgm:t>
    </dgm:pt>
  </dgm:ptLst>
  <dgm:cxnLst>
    <dgm:cxn modelId="{9B7CAF3E-3B5B-48B9-890D-C54A391E97C7}" type="presOf" srcId="{B7A0E8D4-F5BE-4D26-B949-792B18F38477}" destId="{47FB3F9A-14B4-4B94-8F42-9CF411899EAE}" srcOrd="0" destOrd="0" presId="urn:microsoft.com/office/officeart/2005/8/layout/vList2"/>
    <dgm:cxn modelId="{5E66E1ED-246C-437B-A354-95E25F3849A7}" type="presOf" srcId="{53EEA22E-2BC0-450D-9C9F-E442A1EE04D1}" destId="{342B1C32-2CFC-4269-BCD4-2864552A7A2F}" srcOrd="0" destOrd="0" presId="urn:microsoft.com/office/officeart/2005/8/layout/vList2"/>
    <dgm:cxn modelId="{A97FB88E-B0BD-4E41-81F7-8249653E9B5D}" srcId="{30D4A329-0B28-49CB-95D1-955335289344}" destId="{DA461339-72ED-4C5E-806E-B26B6B2AB987}" srcOrd="0" destOrd="0" parTransId="{A33C3FCA-BDFA-47A7-93B2-C714EEE7781E}" sibTransId="{E221135D-FE19-46BA-B2CA-4001E725C5FC}"/>
    <dgm:cxn modelId="{ED8E60C0-3823-46BE-9868-13C26BFAEA1D}" srcId="{322A5073-2D9C-47C0-82A7-CA3C93E56E45}" destId="{30D4A329-0B28-49CB-95D1-955335289344}" srcOrd="1" destOrd="0" parTransId="{1D5D4B53-A19C-489B-A228-FC352BD289E9}" sibTransId="{49A123D4-B7BC-42EC-A723-44006AF6817B}"/>
    <dgm:cxn modelId="{59B80D88-F094-478E-90FE-D53F3507FA73}" srcId="{322A5073-2D9C-47C0-82A7-CA3C93E56E45}" destId="{B7A0E8D4-F5BE-4D26-B949-792B18F38477}" srcOrd="0" destOrd="0" parTransId="{180D0EC0-247B-4FAE-8481-06ECC3BCBFF0}" sibTransId="{0F1BB646-307A-49BF-B0A9-6F85590F1371}"/>
    <dgm:cxn modelId="{E5098BEA-0372-4F31-BA51-D8E289FD4D85}" type="presOf" srcId="{9691CA26-F804-4322-94B7-261EC0ECD756}" destId="{49122634-F127-4291-BCBF-DE1DE1FDEAB6}" srcOrd="0" destOrd="0" presId="urn:microsoft.com/office/officeart/2005/8/layout/vList2"/>
    <dgm:cxn modelId="{6E8257CE-1238-4B6B-A613-01552DB10320}" type="presOf" srcId="{DA461339-72ED-4C5E-806E-B26B6B2AB987}" destId="{73123A30-8244-4B82-9A6D-4151E6BB8667}" srcOrd="0" destOrd="0" presId="urn:microsoft.com/office/officeart/2005/8/layout/vList2"/>
    <dgm:cxn modelId="{C532441A-28F8-49F6-A38E-852787AA6F9F}" srcId="{53EEA22E-2BC0-450D-9C9F-E442A1EE04D1}" destId="{9691CA26-F804-4322-94B7-261EC0ECD756}" srcOrd="0" destOrd="0" parTransId="{9215617E-059A-434C-B31B-52CE9AE3E329}" sibTransId="{F83A70F5-C8A0-462E-8DF1-1DE970ECFB6A}"/>
    <dgm:cxn modelId="{6B7FF075-A78C-42E9-AA55-A9189ECCF8FE}" type="presOf" srcId="{7580F3A7-7932-4AFE-BCB7-9B905C88C0A8}" destId="{BBCAA5B9-C147-426E-B492-3026002EBE84}" srcOrd="0" destOrd="0" presId="urn:microsoft.com/office/officeart/2005/8/layout/vList2"/>
    <dgm:cxn modelId="{EF81D4FF-501A-49D3-87AC-B2DA482D8778}" srcId="{B7A0E8D4-F5BE-4D26-B949-792B18F38477}" destId="{731C9104-7D59-44FB-9BB6-EE771189080F}" srcOrd="1" destOrd="0" parTransId="{1ADBF6D7-0F86-4525-928F-2309A84B36A2}" sibTransId="{B2385C90-C62F-4764-B18B-EB36D0C7CDC1}"/>
    <dgm:cxn modelId="{CB82DAEA-4AE8-4BF8-8329-F31A98906410}" type="presOf" srcId="{322A5073-2D9C-47C0-82A7-CA3C93E56E45}" destId="{47AE6F63-E191-4EC4-A09B-7E110BDAEF65}" srcOrd="0" destOrd="0" presId="urn:microsoft.com/office/officeart/2005/8/layout/vList2"/>
    <dgm:cxn modelId="{C78F2533-A42B-4E02-865D-2484B26CC6FF}" type="presOf" srcId="{731C9104-7D59-44FB-9BB6-EE771189080F}" destId="{BBCAA5B9-C147-426E-B492-3026002EBE84}" srcOrd="0" destOrd="1" presId="urn:microsoft.com/office/officeart/2005/8/layout/vList2"/>
    <dgm:cxn modelId="{9E9B6975-AB20-4BBE-85F2-58709226DD62}" type="presOf" srcId="{30D4A329-0B28-49CB-95D1-955335289344}" destId="{B3CFC8D6-ECC6-4074-8BD1-CA37DEE08D5D}" srcOrd="0" destOrd="0" presId="urn:microsoft.com/office/officeart/2005/8/layout/vList2"/>
    <dgm:cxn modelId="{2526B472-4C3E-470D-903F-4C23D90A6D79}" srcId="{B7A0E8D4-F5BE-4D26-B949-792B18F38477}" destId="{7580F3A7-7932-4AFE-BCB7-9B905C88C0A8}" srcOrd="0" destOrd="0" parTransId="{1C62C547-D19D-4B8C-B92D-71A9359FBF26}" sibTransId="{86FFF540-6087-4171-9182-2FD48F61D3F8}"/>
    <dgm:cxn modelId="{2575914A-B9D5-4125-8209-B7854D571F77}" srcId="{322A5073-2D9C-47C0-82A7-CA3C93E56E45}" destId="{53EEA22E-2BC0-450D-9C9F-E442A1EE04D1}" srcOrd="2" destOrd="0" parTransId="{2ABABCDA-5C56-4499-A609-AA5CAE27C7E6}" sibTransId="{FE1E0216-1FA7-4461-A8C5-8C819DBF74CB}"/>
    <dgm:cxn modelId="{0723EFD3-FEC8-4E03-994C-FC981DFF3544}" type="presParOf" srcId="{47AE6F63-E191-4EC4-A09B-7E110BDAEF65}" destId="{47FB3F9A-14B4-4B94-8F42-9CF411899EAE}" srcOrd="0" destOrd="0" presId="urn:microsoft.com/office/officeart/2005/8/layout/vList2"/>
    <dgm:cxn modelId="{96C213DE-7911-4394-9B1B-54F31002563B}" type="presParOf" srcId="{47AE6F63-E191-4EC4-A09B-7E110BDAEF65}" destId="{BBCAA5B9-C147-426E-B492-3026002EBE84}" srcOrd="1" destOrd="0" presId="urn:microsoft.com/office/officeart/2005/8/layout/vList2"/>
    <dgm:cxn modelId="{E1B9C65A-1E82-4CF2-96B6-87066F159EBA}" type="presParOf" srcId="{47AE6F63-E191-4EC4-A09B-7E110BDAEF65}" destId="{B3CFC8D6-ECC6-4074-8BD1-CA37DEE08D5D}" srcOrd="2" destOrd="0" presId="urn:microsoft.com/office/officeart/2005/8/layout/vList2"/>
    <dgm:cxn modelId="{28BEB625-67E7-4D39-9C7A-8167EFA46801}" type="presParOf" srcId="{47AE6F63-E191-4EC4-A09B-7E110BDAEF65}" destId="{73123A30-8244-4B82-9A6D-4151E6BB8667}" srcOrd="3" destOrd="0" presId="urn:microsoft.com/office/officeart/2005/8/layout/vList2"/>
    <dgm:cxn modelId="{298EBED4-4682-4685-A57F-D90221D29008}" type="presParOf" srcId="{47AE6F63-E191-4EC4-A09B-7E110BDAEF65}" destId="{342B1C32-2CFC-4269-BCD4-2864552A7A2F}" srcOrd="4" destOrd="0" presId="urn:microsoft.com/office/officeart/2005/8/layout/vList2"/>
    <dgm:cxn modelId="{5D9DD8B2-1425-445C-9C2B-60ACCFF87F92}" type="presParOf" srcId="{47AE6F63-E191-4EC4-A09B-7E110BDAEF65}" destId="{49122634-F127-4291-BCBF-DE1DE1FDEAB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1B5C5-75EF-462C-AF00-37DA53AF505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F0E1688-73BD-4B91-9D84-70410EFDB02A}">
      <dgm:prSet/>
      <dgm:spPr/>
      <dgm:t>
        <a:bodyPr/>
        <a:lstStyle/>
        <a:p>
          <a:pPr rtl="0"/>
          <a:r>
            <a:rPr lang="en-US" dirty="0"/>
            <a:t>Case 2: A CRO with a head office in Stockholm is using its branch office in California to process personal data of EU patients in relation to clinical trials it is performing in the context of a cross-border trial. The head office determines the purposes and means of the data processing carried out on its behalf by its branch (i.e., not a distinct legal entity)</a:t>
          </a:r>
        </a:p>
      </dgm:t>
    </dgm:pt>
    <dgm:pt modelId="{09FBA348-3C5F-46C7-A86F-45B70EEDBAEF}" type="parTrans" cxnId="{B42481DE-F726-4F6C-B1BB-D6D68F9613A9}">
      <dgm:prSet/>
      <dgm:spPr/>
      <dgm:t>
        <a:bodyPr/>
        <a:lstStyle/>
        <a:p>
          <a:endParaRPr lang="en-US"/>
        </a:p>
      </dgm:t>
    </dgm:pt>
    <dgm:pt modelId="{9E45DBCA-AE79-4D95-9B62-2C4083EB11B8}" type="sibTrans" cxnId="{B42481DE-F726-4F6C-B1BB-D6D68F9613A9}">
      <dgm:prSet/>
      <dgm:spPr/>
      <dgm:t>
        <a:bodyPr/>
        <a:lstStyle/>
        <a:p>
          <a:endParaRPr lang="en-US"/>
        </a:p>
      </dgm:t>
    </dgm:pt>
    <dgm:pt modelId="{8CE63F63-6F19-476A-B339-DF823473AE59}">
      <dgm:prSet/>
      <dgm:spPr/>
      <dgm:t>
        <a:bodyPr/>
        <a:lstStyle/>
        <a:p>
          <a:pPr rtl="0"/>
          <a:r>
            <a:rPr lang="fr-BE"/>
            <a:t>GDPR Nexus?</a:t>
          </a:r>
          <a:endParaRPr lang="en-US"/>
        </a:p>
      </dgm:t>
    </dgm:pt>
    <dgm:pt modelId="{AF19823C-DAB9-4083-BB3B-958D5D965497}" type="parTrans" cxnId="{6C91F975-427E-4BAE-914A-33D70298654B}">
      <dgm:prSet/>
      <dgm:spPr/>
      <dgm:t>
        <a:bodyPr/>
        <a:lstStyle/>
        <a:p>
          <a:endParaRPr lang="en-US"/>
        </a:p>
      </dgm:t>
    </dgm:pt>
    <dgm:pt modelId="{FC19B765-677D-479C-9BD0-7469429E99ED}" type="sibTrans" cxnId="{6C91F975-427E-4BAE-914A-33D70298654B}">
      <dgm:prSet/>
      <dgm:spPr/>
      <dgm:t>
        <a:bodyPr/>
        <a:lstStyle/>
        <a:p>
          <a:endParaRPr lang="en-US"/>
        </a:p>
      </dgm:t>
    </dgm:pt>
    <dgm:pt modelId="{59193459-C276-47FA-A264-9618101A265E}" type="pres">
      <dgm:prSet presAssocID="{FF41B5C5-75EF-462C-AF00-37DA53AF5058}" presName="linear" presStyleCnt="0">
        <dgm:presLayoutVars>
          <dgm:animLvl val="lvl"/>
          <dgm:resizeHandles val="exact"/>
        </dgm:presLayoutVars>
      </dgm:prSet>
      <dgm:spPr/>
      <dgm:t>
        <a:bodyPr/>
        <a:lstStyle/>
        <a:p>
          <a:endParaRPr lang="en-US"/>
        </a:p>
      </dgm:t>
    </dgm:pt>
    <dgm:pt modelId="{60D648AD-D51D-42B4-9E0C-641A77F2D3D3}" type="pres">
      <dgm:prSet presAssocID="{DF0E1688-73BD-4B91-9D84-70410EFDB02A}" presName="parentText" presStyleLbl="node1" presStyleIdx="0" presStyleCnt="2">
        <dgm:presLayoutVars>
          <dgm:chMax val="0"/>
          <dgm:bulletEnabled val="1"/>
        </dgm:presLayoutVars>
      </dgm:prSet>
      <dgm:spPr/>
      <dgm:t>
        <a:bodyPr/>
        <a:lstStyle/>
        <a:p>
          <a:endParaRPr lang="en-US"/>
        </a:p>
      </dgm:t>
    </dgm:pt>
    <dgm:pt modelId="{F9605589-DA60-48C1-81C7-8233430F1943}" type="pres">
      <dgm:prSet presAssocID="{9E45DBCA-AE79-4D95-9B62-2C4083EB11B8}" presName="spacer" presStyleCnt="0"/>
      <dgm:spPr/>
    </dgm:pt>
    <dgm:pt modelId="{8122EA2C-B745-44DB-AAE1-12F40DA044AE}" type="pres">
      <dgm:prSet presAssocID="{8CE63F63-6F19-476A-B339-DF823473AE59}" presName="parentText" presStyleLbl="node1" presStyleIdx="1" presStyleCnt="2">
        <dgm:presLayoutVars>
          <dgm:chMax val="0"/>
          <dgm:bulletEnabled val="1"/>
        </dgm:presLayoutVars>
      </dgm:prSet>
      <dgm:spPr/>
      <dgm:t>
        <a:bodyPr/>
        <a:lstStyle/>
        <a:p>
          <a:endParaRPr lang="en-US"/>
        </a:p>
      </dgm:t>
    </dgm:pt>
  </dgm:ptLst>
  <dgm:cxnLst>
    <dgm:cxn modelId="{F386CBF0-F665-4057-9A9A-10370A695D88}" type="presOf" srcId="{DF0E1688-73BD-4B91-9D84-70410EFDB02A}" destId="{60D648AD-D51D-42B4-9E0C-641A77F2D3D3}" srcOrd="0" destOrd="0" presId="urn:microsoft.com/office/officeart/2005/8/layout/vList2"/>
    <dgm:cxn modelId="{B42481DE-F726-4F6C-B1BB-D6D68F9613A9}" srcId="{FF41B5C5-75EF-462C-AF00-37DA53AF5058}" destId="{DF0E1688-73BD-4B91-9D84-70410EFDB02A}" srcOrd="0" destOrd="0" parTransId="{09FBA348-3C5F-46C7-A86F-45B70EEDBAEF}" sibTransId="{9E45DBCA-AE79-4D95-9B62-2C4083EB11B8}"/>
    <dgm:cxn modelId="{D9D31511-319B-4BE8-978C-D1C3D6281BA0}" type="presOf" srcId="{8CE63F63-6F19-476A-B339-DF823473AE59}" destId="{8122EA2C-B745-44DB-AAE1-12F40DA044AE}" srcOrd="0" destOrd="0" presId="urn:microsoft.com/office/officeart/2005/8/layout/vList2"/>
    <dgm:cxn modelId="{78210182-36F2-487B-BAA9-CEAF6AB7BF95}" type="presOf" srcId="{FF41B5C5-75EF-462C-AF00-37DA53AF5058}" destId="{59193459-C276-47FA-A264-9618101A265E}" srcOrd="0" destOrd="0" presId="urn:microsoft.com/office/officeart/2005/8/layout/vList2"/>
    <dgm:cxn modelId="{6C91F975-427E-4BAE-914A-33D70298654B}" srcId="{FF41B5C5-75EF-462C-AF00-37DA53AF5058}" destId="{8CE63F63-6F19-476A-B339-DF823473AE59}" srcOrd="1" destOrd="0" parTransId="{AF19823C-DAB9-4083-BB3B-958D5D965497}" sibTransId="{FC19B765-677D-479C-9BD0-7469429E99ED}"/>
    <dgm:cxn modelId="{909E0299-041E-4C1F-8DA5-6F61BD5A9351}" type="presParOf" srcId="{59193459-C276-47FA-A264-9618101A265E}" destId="{60D648AD-D51D-42B4-9E0C-641A77F2D3D3}" srcOrd="0" destOrd="0" presId="urn:microsoft.com/office/officeart/2005/8/layout/vList2"/>
    <dgm:cxn modelId="{2FF7C82A-C242-416D-ABB6-92E2BE120E18}" type="presParOf" srcId="{59193459-C276-47FA-A264-9618101A265E}" destId="{F9605589-DA60-48C1-81C7-8233430F1943}" srcOrd="1" destOrd="0" presId="urn:microsoft.com/office/officeart/2005/8/layout/vList2"/>
    <dgm:cxn modelId="{842CA028-C4D0-4F0C-9225-E94BF0C96E77}" type="presParOf" srcId="{59193459-C276-47FA-A264-9618101A265E}" destId="{8122EA2C-B745-44DB-AAE1-12F40DA044A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F578F6-1140-469A-BC32-D845F8D9F49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4F1F2613-E1D5-4BC5-8279-131997D31720}">
      <dgm:prSet/>
      <dgm:spPr/>
      <dgm:t>
        <a:bodyPr/>
        <a:lstStyle/>
        <a:p>
          <a:pPr rtl="0"/>
          <a:r>
            <a:rPr lang="en-US" dirty="0"/>
            <a:t>Case 1: A US citizen travels to Europe over the Xmas holidays. While in Europe, he wants to feel back at home and downloads and uses a new app developed by the City of New York, listing and advising on upcoming Broadway shows. You need to enter a US address to get access to the app. </a:t>
          </a:r>
        </a:p>
      </dgm:t>
    </dgm:pt>
    <dgm:pt modelId="{182ED424-1A36-493F-98E0-FEC8A22E99AA}" type="parTrans" cxnId="{AE8B8649-538F-45E1-842C-5E0C9C30A102}">
      <dgm:prSet/>
      <dgm:spPr/>
      <dgm:t>
        <a:bodyPr/>
        <a:lstStyle/>
        <a:p>
          <a:endParaRPr lang="en-US"/>
        </a:p>
      </dgm:t>
    </dgm:pt>
    <dgm:pt modelId="{1F4C6530-7EA8-48C8-AED9-2C59C0E1DF0C}" type="sibTrans" cxnId="{AE8B8649-538F-45E1-842C-5E0C9C30A102}">
      <dgm:prSet/>
      <dgm:spPr/>
      <dgm:t>
        <a:bodyPr/>
        <a:lstStyle/>
        <a:p>
          <a:endParaRPr lang="en-US"/>
        </a:p>
      </dgm:t>
    </dgm:pt>
    <dgm:pt modelId="{37A1F846-0504-4CCA-8D3D-E95C4623C29C}">
      <dgm:prSet/>
      <dgm:spPr/>
      <dgm:t>
        <a:bodyPr/>
        <a:lstStyle/>
        <a:p>
          <a:pPr rtl="0"/>
          <a:r>
            <a:rPr lang="fr-BE"/>
            <a:t>GDPR Nexus?</a:t>
          </a:r>
          <a:endParaRPr lang="en-US"/>
        </a:p>
      </dgm:t>
    </dgm:pt>
    <dgm:pt modelId="{CA188E76-1B19-42EA-ABB2-AE05E7979804}" type="parTrans" cxnId="{BD097949-4FA3-44DB-A58D-F9F7657147DD}">
      <dgm:prSet/>
      <dgm:spPr/>
      <dgm:t>
        <a:bodyPr/>
        <a:lstStyle/>
        <a:p>
          <a:endParaRPr lang="en-US"/>
        </a:p>
      </dgm:t>
    </dgm:pt>
    <dgm:pt modelId="{0E3B98A8-71F0-4985-AC49-2FF95174D94B}" type="sibTrans" cxnId="{BD097949-4FA3-44DB-A58D-F9F7657147DD}">
      <dgm:prSet/>
      <dgm:spPr/>
      <dgm:t>
        <a:bodyPr/>
        <a:lstStyle/>
        <a:p>
          <a:endParaRPr lang="en-US"/>
        </a:p>
      </dgm:t>
    </dgm:pt>
    <dgm:pt modelId="{626BE6DC-9BC9-4839-8762-0087F5EEEF1F}" type="pres">
      <dgm:prSet presAssocID="{F5F578F6-1140-469A-BC32-D845F8D9F495}" presName="linear" presStyleCnt="0">
        <dgm:presLayoutVars>
          <dgm:animLvl val="lvl"/>
          <dgm:resizeHandles val="exact"/>
        </dgm:presLayoutVars>
      </dgm:prSet>
      <dgm:spPr/>
      <dgm:t>
        <a:bodyPr/>
        <a:lstStyle/>
        <a:p>
          <a:endParaRPr lang="en-US"/>
        </a:p>
      </dgm:t>
    </dgm:pt>
    <dgm:pt modelId="{115B146C-CB2D-445F-A296-2751AB8ED10B}" type="pres">
      <dgm:prSet presAssocID="{4F1F2613-E1D5-4BC5-8279-131997D31720}" presName="parentText" presStyleLbl="node1" presStyleIdx="0" presStyleCnt="2">
        <dgm:presLayoutVars>
          <dgm:chMax val="0"/>
          <dgm:bulletEnabled val="1"/>
        </dgm:presLayoutVars>
      </dgm:prSet>
      <dgm:spPr/>
      <dgm:t>
        <a:bodyPr/>
        <a:lstStyle/>
        <a:p>
          <a:endParaRPr lang="en-US"/>
        </a:p>
      </dgm:t>
    </dgm:pt>
    <dgm:pt modelId="{D02C602F-936D-46B9-9710-210AC9412AB6}" type="pres">
      <dgm:prSet presAssocID="{1F4C6530-7EA8-48C8-AED9-2C59C0E1DF0C}" presName="spacer" presStyleCnt="0"/>
      <dgm:spPr/>
    </dgm:pt>
    <dgm:pt modelId="{A78CFB4A-3282-472F-96E0-0B332A3F11FF}" type="pres">
      <dgm:prSet presAssocID="{37A1F846-0504-4CCA-8D3D-E95C4623C29C}" presName="parentText" presStyleLbl="node1" presStyleIdx="1" presStyleCnt="2">
        <dgm:presLayoutVars>
          <dgm:chMax val="0"/>
          <dgm:bulletEnabled val="1"/>
        </dgm:presLayoutVars>
      </dgm:prSet>
      <dgm:spPr/>
      <dgm:t>
        <a:bodyPr/>
        <a:lstStyle/>
        <a:p>
          <a:endParaRPr lang="en-US"/>
        </a:p>
      </dgm:t>
    </dgm:pt>
  </dgm:ptLst>
  <dgm:cxnLst>
    <dgm:cxn modelId="{BD097949-4FA3-44DB-A58D-F9F7657147DD}" srcId="{F5F578F6-1140-469A-BC32-D845F8D9F495}" destId="{37A1F846-0504-4CCA-8D3D-E95C4623C29C}" srcOrd="1" destOrd="0" parTransId="{CA188E76-1B19-42EA-ABB2-AE05E7979804}" sibTransId="{0E3B98A8-71F0-4985-AC49-2FF95174D94B}"/>
    <dgm:cxn modelId="{63F9FC78-7731-4D02-8F9D-A40B00813A88}" type="presOf" srcId="{37A1F846-0504-4CCA-8D3D-E95C4623C29C}" destId="{A78CFB4A-3282-472F-96E0-0B332A3F11FF}" srcOrd="0" destOrd="0" presId="urn:microsoft.com/office/officeart/2005/8/layout/vList2"/>
    <dgm:cxn modelId="{13A51EB9-F5E0-4CFD-9702-0AD7D4B3A3AD}" type="presOf" srcId="{4F1F2613-E1D5-4BC5-8279-131997D31720}" destId="{115B146C-CB2D-445F-A296-2751AB8ED10B}" srcOrd="0" destOrd="0" presId="urn:microsoft.com/office/officeart/2005/8/layout/vList2"/>
    <dgm:cxn modelId="{AE8B8649-538F-45E1-842C-5E0C9C30A102}" srcId="{F5F578F6-1140-469A-BC32-D845F8D9F495}" destId="{4F1F2613-E1D5-4BC5-8279-131997D31720}" srcOrd="0" destOrd="0" parTransId="{182ED424-1A36-493F-98E0-FEC8A22E99AA}" sibTransId="{1F4C6530-7EA8-48C8-AED9-2C59C0E1DF0C}"/>
    <dgm:cxn modelId="{C1F46B8D-2751-433E-9141-7D68E8524A64}" type="presOf" srcId="{F5F578F6-1140-469A-BC32-D845F8D9F495}" destId="{626BE6DC-9BC9-4839-8762-0087F5EEEF1F}" srcOrd="0" destOrd="0" presId="urn:microsoft.com/office/officeart/2005/8/layout/vList2"/>
    <dgm:cxn modelId="{685A21EC-4C75-4B9E-872B-7C8CC013C609}" type="presParOf" srcId="{626BE6DC-9BC9-4839-8762-0087F5EEEF1F}" destId="{115B146C-CB2D-445F-A296-2751AB8ED10B}" srcOrd="0" destOrd="0" presId="urn:microsoft.com/office/officeart/2005/8/layout/vList2"/>
    <dgm:cxn modelId="{B5037C1F-3F97-4935-9B49-2BE70570694A}" type="presParOf" srcId="{626BE6DC-9BC9-4839-8762-0087F5EEEF1F}" destId="{D02C602F-936D-46B9-9710-210AC9412AB6}" srcOrd="1" destOrd="0" presId="urn:microsoft.com/office/officeart/2005/8/layout/vList2"/>
    <dgm:cxn modelId="{3CC5FC9C-B26F-4FD1-A279-3B3073D2531D}" type="presParOf" srcId="{626BE6DC-9BC9-4839-8762-0087F5EEEF1F}" destId="{A78CFB4A-3282-472F-96E0-0B332A3F11F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B6A9EE-B94C-4DFB-B9DD-2B0A62290E5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2AA0800-C645-420D-B689-1AE0F99A3926}">
      <dgm:prSet/>
      <dgm:spPr/>
      <dgm:t>
        <a:bodyPr/>
        <a:lstStyle/>
        <a:p>
          <a:pPr rtl="0"/>
          <a:r>
            <a:rPr lang="en-US" dirty="0"/>
            <a:t>Case 2: A US-based marketing company advises a shopping mall in Italy on retail layout. It is tracking movements of the customers within the mall through the use of Wi-Fi spots spread around the alleys of the mall</a:t>
          </a:r>
        </a:p>
      </dgm:t>
    </dgm:pt>
    <dgm:pt modelId="{1E7E735D-EA17-4CD7-8B45-8E095E783027}" type="parTrans" cxnId="{3C9E35B7-C4DB-472F-AF37-B0FCBBD64A11}">
      <dgm:prSet/>
      <dgm:spPr/>
      <dgm:t>
        <a:bodyPr/>
        <a:lstStyle/>
        <a:p>
          <a:endParaRPr lang="en-US"/>
        </a:p>
      </dgm:t>
    </dgm:pt>
    <dgm:pt modelId="{B272766B-B0AA-4B0F-AEE3-66C94E098E12}" type="sibTrans" cxnId="{3C9E35B7-C4DB-472F-AF37-B0FCBBD64A11}">
      <dgm:prSet/>
      <dgm:spPr/>
      <dgm:t>
        <a:bodyPr/>
        <a:lstStyle/>
        <a:p>
          <a:endParaRPr lang="en-US"/>
        </a:p>
      </dgm:t>
    </dgm:pt>
    <dgm:pt modelId="{83FAE52F-6A79-4271-BCB2-E3E9199071F5}">
      <dgm:prSet/>
      <dgm:spPr/>
      <dgm:t>
        <a:bodyPr/>
        <a:lstStyle/>
        <a:p>
          <a:pPr rtl="0"/>
          <a:r>
            <a:rPr lang="en-US"/>
            <a:t>GDPR Nexu</a:t>
          </a:r>
          <a:r>
            <a:rPr lang="fr-BE"/>
            <a:t>s?</a:t>
          </a:r>
          <a:endParaRPr lang="en-US"/>
        </a:p>
      </dgm:t>
    </dgm:pt>
    <dgm:pt modelId="{1D139913-EB75-4FDB-A2E1-00A0DD6D0546}" type="parTrans" cxnId="{207096F7-47AF-43AF-9805-259A51036825}">
      <dgm:prSet/>
      <dgm:spPr/>
      <dgm:t>
        <a:bodyPr/>
        <a:lstStyle/>
        <a:p>
          <a:endParaRPr lang="en-US"/>
        </a:p>
      </dgm:t>
    </dgm:pt>
    <dgm:pt modelId="{98CB99A7-9596-4D80-97A8-DC0D7CE70C31}" type="sibTrans" cxnId="{207096F7-47AF-43AF-9805-259A51036825}">
      <dgm:prSet/>
      <dgm:spPr/>
      <dgm:t>
        <a:bodyPr/>
        <a:lstStyle/>
        <a:p>
          <a:endParaRPr lang="en-US"/>
        </a:p>
      </dgm:t>
    </dgm:pt>
    <dgm:pt modelId="{33B8780B-B62D-42D0-BDE8-6A2D671EB60F}" type="pres">
      <dgm:prSet presAssocID="{AFB6A9EE-B94C-4DFB-B9DD-2B0A62290E55}" presName="linear" presStyleCnt="0">
        <dgm:presLayoutVars>
          <dgm:animLvl val="lvl"/>
          <dgm:resizeHandles val="exact"/>
        </dgm:presLayoutVars>
      </dgm:prSet>
      <dgm:spPr/>
      <dgm:t>
        <a:bodyPr/>
        <a:lstStyle/>
        <a:p>
          <a:endParaRPr lang="en-US"/>
        </a:p>
      </dgm:t>
    </dgm:pt>
    <dgm:pt modelId="{4ACE9AB6-D44E-4D60-A008-45C24D300221}" type="pres">
      <dgm:prSet presAssocID="{D2AA0800-C645-420D-B689-1AE0F99A3926}" presName="parentText" presStyleLbl="node1" presStyleIdx="0" presStyleCnt="2">
        <dgm:presLayoutVars>
          <dgm:chMax val="0"/>
          <dgm:bulletEnabled val="1"/>
        </dgm:presLayoutVars>
      </dgm:prSet>
      <dgm:spPr/>
      <dgm:t>
        <a:bodyPr/>
        <a:lstStyle/>
        <a:p>
          <a:endParaRPr lang="en-US"/>
        </a:p>
      </dgm:t>
    </dgm:pt>
    <dgm:pt modelId="{81C60FC9-196C-459A-81A0-463E348FB5F5}" type="pres">
      <dgm:prSet presAssocID="{B272766B-B0AA-4B0F-AEE3-66C94E098E12}" presName="spacer" presStyleCnt="0"/>
      <dgm:spPr/>
    </dgm:pt>
    <dgm:pt modelId="{616BA73F-FCF1-4836-B044-A7EE443AB60B}" type="pres">
      <dgm:prSet presAssocID="{83FAE52F-6A79-4271-BCB2-E3E9199071F5}" presName="parentText" presStyleLbl="node1" presStyleIdx="1" presStyleCnt="2">
        <dgm:presLayoutVars>
          <dgm:chMax val="0"/>
          <dgm:bulletEnabled val="1"/>
        </dgm:presLayoutVars>
      </dgm:prSet>
      <dgm:spPr/>
      <dgm:t>
        <a:bodyPr/>
        <a:lstStyle/>
        <a:p>
          <a:endParaRPr lang="en-US"/>
        </a:p>
      </dgm:t>
    </dgm:pt>
  </dgm:ptLst>
  <dgm:cxnLst>
    <dgm:cxn modelId="{1AC67F39-8330-4349-BBD9-8EBFB9481A17}" type="presOf" srcId="{D2AA0800-C645-420D-B689-1AE0F99A3926}" destId="{4ACE9AB6-D44E-4D60-A008-45C24D300221}" srcOrd="0" destOrd="0" presId="urn:microsoft.com/office/officeart/2005/8/layout/vList2"/>
    <dgm:cxn modelId="{3C9E35B7-C4DB-472F-AF37-B0FCBBD64A11}" srcId="{AFB6A9EE-B94C-4DFB-B9DD-2B0A62290E55}" destId="{D2AA0800-C645-420D-B689-1AE0F99A3926}" srcOrd="0" destOrd="0" parTransId="{1E7E735D-EA17-4CD7-8B45-8E095E783027}" sibTransId="{B272766B-B0AA-4B0F-AEE3-66C94E098E12}"/>
    <dgm:cxn modelId="{26CC616C-09E5-41D8-BA8B-3BC69713A6DB}" type="presOf" srcId="{AFB6A9EE-B94C-4DFB-B9DD-2B0A62290E55}" destId="{33B8780B-B62D-42D0-BDE8-6A2D671EB60F}" srcOrd="0" destOrd="0" presId="urn:microsoft.com/office/officeart/2005/8/layout/vList2"/>
    <dgm:cxn modelId="{207096F7-47AF-43AF-9805-259A51036825}" srcId="{AFB6A9EE-B94C-4DFB-B9DD-2B0A62290E55}" destId="{83FAE52F-6A79-4271-BCB2-E3E9199071F5}" srcOrd="1" destOrd="0" parTransId="{1D139913-EB75-4FDB-A2E1-00A0DD6D0546}" sibTransId="{98CB99A7-9596-4D80-97A8-DC0D7CE70C31}"/>
    <dgm:cxn modelId="{9DBE73A2-76C9-45C6-9EF7-8E0824B59CCB}" type="presOf" srcId="{83FAE52F-6A79-4271-BCB2-E3E9199071F5}" destId="{616BA73F-FCF1-4836-B044-A7EE443AB60B}" srcOrd="0" destOrd="0" presId="urn:microsoft.com/office/officeart/2005/8/layout/vList2"/>
    <dgm:cxn modelId="{423B118A-7BB3-4325-88BB-F19F865D3B0C}" type="presParOf" srcId="{33B8780B-B62D-42D0-BDE8-6A2D671EB60F}" destId="{4ACE9AB6-D44E-4D60-A008-45C24D300221}" srcOrd="0" destOrd="0" presId="urn:microsoft.com/office/officeart/2005/8/layout/vList2"/>
    <dgm:cxn modelId="{464AC617-99C8-4ACB-A20F-2DE680C512B1}" type="presParOf" srcId="{33B8780B-B62D-42D0-BDE8-6A2D671EB60F}" destId="{81C60FC9-196C-459A-81A0-463E348FB5F5}" srcOrd="1" destOrd="0" presId="urn:microsoft.com/office/officeart/2005/8/layout/vList2"/>
    <dgm:cxn modelId="{8B1AB983-C1A0-4D53-8EAC-D1E61578DB28}" type="presParOf" srcId="{33B8780B-B62D-42D0-BDE8-6A2D671EB60F}" destId="{616BA73F-FCF1-4836-B044-A7EE443AB60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2A5073-2D9C-47C0-82A7-CA3C93E56E4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7A0E8D4-F5BE-4D26-B949-792B18F38477}">
      <dgm:prSet/>
      <dgm:spPr/>
      <dgm:t>
        <a:bodyPr/>
        <a:lstStyle/>
        <a:p>
          <a:pPr rtl="0"/>
          <a:r>
            <a:rPr lang="en-US"/>
            <a:t>Reminder:</a:t>
          </a:r>
        </a:p>
      </dgm:t>
    </dgm:pt>
    <dgm:pt modelId="{180D0EC0-247B-4FAE-8481-06ECC3BCBFF0}" type="parTrans" cxnId="{59B80D88-F094-478E-90FE-D53F3507FA73}">
      <dgm:prSet/>
      <dgm:spPr/>
      <dgm:t>
        <a:bodyPr/>
        <a:lstStyle/>
        <a:p>
          <a:endParaRPr lang="en-US"/>
        </a:p>
      </dgm:t>
    </dgm:pt>
    <dgm:pt modelId="{0F1BB646-307A-49BF-B0A9-6F85590F1371}" type="sibTrans" cxnId="{59B80D88-F094-478E-90FE-D53F3507FA73}">
      <dgm:prSet/>
      <dgm:spPr/>
      <dgm:t>
        <a:bodyPr/>
        <a:lstStyle/>
        <a:p>
          <a:endParaRPr lang="en-US"/>
        </a:p>
      </dgm:t>
    </dgm:pt>
    <dgm:pt modelId="{7580F3A7-7932-4AFE-BCB7-9B905C88C0A8}">
      <dgm:prSet/>
      <dgm:spPr/>
      <dgm:t>
        <a:bodyPr/>
        <a:lstStyle/>
        <a:p>
          <a:pPr rtl="0"/>
          <a:r>
            <a:rPr lang="fr-BE" dirty="0"/>
            <a:t>Under GDPR, </a:t>
          </a:r>
          <a:r>
            <a:rPr lang="en-US" dirty="0"/>
            <a:t>controllers</a:t>
          </a:r>
          <a:r>
            <a:rPr lang="fr-BE" dirty="0"/>
            <a:t> and processors have different obligations</a:t>
          </a:r>
          <a:endParaRPr lang="en-US" dirty="0"/>
        </a:p>
      </dgm:t>
    </dgm:pt>
    <dgm:pt modelId="{1C62C547-D19D-4B8C-B92D-71A9359FBF26}" type="parTrans" cxnId="{2526B472-4C3E-470D-903F-4C23D90A6D79}">
      <dgm:prSet/>
      <dgm:spPr/>
      <dgm:t>
        <a:bodyPr/>
        <a:lstStyle/>
        <a:p>
          <a:endParaRPr lang="en-US"/>
        </a:p>
      </dgm:t>
    </dgm:pt>
    <dgm:pt modelId="{86FFF540-6087-4171-9182-2FD48F61D3F8}" type="sibTrans" cxnId="{2526B472-4C3E-470D-903F-4C23D90A6D79}">
      <dgm:prSet/>
      <dgm:spPr/>
      <dgm:t>
        <a:bodyPr/>
        <a:lstStyle/>
        <a:p>
          <a:endParaRPr lang="en-US"/>
        </a:p>
      </dgm:t>
    </dgm:pt>
    <dgm:pt modelId="{30D4A329-0B28-49CB-95D1-955335289344}">
      <dgm:prSet/>
      <dgm:spPr/>
      <dgm:t>
        <a:bodyPr/>
        <a:lstStyle/>
        <a:p>
          <a:pPr rtl="0"/>
          <a:r>
            <a:rPr lang="en-US" dirty="0"/>
            <a:t>In any DPA, watch for:</a:t>
          </a:r>
        </a:p>
      </dgm:t>
    </dgm:pt>
    <dgm:pt modelId="{1D5D4B53-A19C-489B-A228-FC352BD289E9}" type="parTrans" cxnId="{ED8E60C0-3823-46BE-9868-13C26BFAEA1D}">
      <dgm:prSet/>
      <dgm:spPr/>
      <dgm:t>
        <a:bodyPr/>
        <a:lstStyle/>
        <a:p>
          <a:endParaRPr lang="en-US"/>
        </a:p>
      </dgm:t>
    </dgm:pt>
    <dgm:pt modelId="{49A123D4-B7BC-42EC-A723-44006AF6817B}" type="sibTrans" cxnId="{ED8E60C0-3823-46BE-9868-13C26BFAEA1D}">
      <dgm:prSet/>
      <dgm:spPr/>
      <dgm:t>
        <a:bodyPr/>
        <a:lstStyle/>
        <a:p>
          <a:endParaRPr lang="en-US"/>
        </a:p>
      </dgm:t>
    </dgm:pt>
    <dgm:pt modelId="{0D918D42-E884-4C19-805A-B422709C5D9A}">
      <dgm:prSet/>
      <dgm:spPr/>
      <dgm:t>
        <a:bodyPr/>
        <a:lstStyle/>
        <a:p>
          <a:pPr rtl="0"/>
          <a:r>
            <a:rPr lang="en-US" dirty="0"/>
            <a:t>Mixed-qualification cases (e.g., a processor performing for some processing activities the role of controller), as they are bringing their own challenges</a:t>
          </a:r>
        </a:p>
      </dgm:t>
    </dgm:pt>
    <dgm:pt modelId="{A51E283B-4321-4BD4-B67C-F18A3BCA9020}" type="parTrans" cxnId="{FD97F57C-6007-4EBF-92E4-5547C838DA48}">
      <dgm:prSet/>
      <dgm:spPr/>
      <dgm:t>
        <a:bodyPr/>
        <a:lstStyle/>
        <a:p>
          <a:endParaRPr lang="en-US"/>
        </a:p>
      </dgm:t>
    </dgm:pt>
    <dgm:pt modelId="{F7595BB6-BCA0-451C-B3B9-B4516D24C85D}" type="sibTrans" cxnId="{FD97F57C-6007-4EBF-92E4-5547C838DA48}">
      <dgm:prSet/>
      <dgm:spPr/>
      <dgm:t>
        <a:bodyPr/>
        <a:lstStyle/>
        <a:p>
          <a:endParaRPr lang="en-US"/>
        </a:p>
      </dgm:t>
    </dgm:pt>
    <dgm:pt modelId="{628B66B0-738A-44B6-86F0-7BA132E2EA4E}">
      <dgm:prSet/>
      <dgm:spPr/>
      <dgm:t>
        <a:bodyPr/>
        <a:lstStyle/>
        <a:p>
          <a:pPr rtl="0"/>
          <a:r>
            <a:rPr lang="en-US" dirty="0"/>
            <a:t>Any too generic language listing the duties of the processor and the controller without identifying the contracting party it applies to </a:t>
          </a:r>
        </a:p>
      </dgm:t>
    </dgm:pt>
    <dgm:pt modelId="{4CD0BCFA-C3A2-482E-A297-11D611A05F76}" type="parTrans" cxnId="{E9430D15-7CA3-49FD-ACDC-59EA3E148A2D}">
      <dgm:prSet/>
      <dgm:spPr/>
      <dgm:t>
        <a:bodyPr/>
        <a:lstStyle/>
        <a:p>
          <a:endParaRPr lang="en-US"/>
        </a:p>
      </dgm:t>
    </dgm:pt>
    <dgm:pt modelId="{C85E96B3-C7C5-4DB1-ACEF-A56F452042A9}" type="sibTrans" cxnId="{E9430D15-7CA3-49FD-ACDC-59EA3E148A2D}">
      <dgm:prSet/>
      <dgm:spPr/>
      <dgm:t>
        <a:bodyPr/>
        <a:lstStyle/>
        <a:p>
          <a:endParaRPr lang="en-US"/>
        </a:p>
      </dgm:t>
    </dgm:pt>
    <dgm:pt modelId="{53EEA22E-2BC0-450D-9C9F-E442A1EE04D1}">
      <dgm:prSet/>
      <dgm:spPr/>
      <dgm:t>
        <a:bodyPr/>
        <a:lstStyle/>
        <a:p>
          <a:pPr rtl="0"/>
          <a:r>
            <a:rPr lang="en-US" dirty="0"/>
            <a:t>Tips / Recommendations:</a:t>
          </a:r>
        </a:p>
      </dgm:t>
    </dgm:pt>
    <dgm:pt modelId="{2ABABCDA-5C56-4499-A609-AA5CAE27C7E6}" type="parTrans" cxnId="{2575914A-B9D5-4125-8209-B7854D571F77}">
      <dgm:prSet/>
      <dgm:spPr/>
      <dgm:t>
        <a:bodyPr/>
        <a:lstStyle/>
        <a:p>
          <a:endParaRPr lang="en-US"/>
        </a:p>
      </dgm:t>
    </dgm:pt>
    <dgm:pt modelId="{FE1E0216-1FA7-4461-A8C5-8C819DBF74CB}" type="sibTrans" cxnId="{2575914A-B9D5-4125-8209-B7854D571F77}">
      <dgm:prSet/>
      <dgm:spPr/>
      <dgm:t>
        <a:bodyPr/>
        <a:lstStyle/>
        <a:p>
          <a:endParaRPr lang="en-US"/>
        </a:p>
      </dgm:t>
    </dgm:pt>
    <dgm:pt modelId="{9691CA26-F804-4322-94B7-261EC0ECD756}">
      <dgm:prSet/>
      <dgm:spPr/>
      <dgm:t>
        <a:bodyPr/>
        <a:lstStyle/>
        <a:p>
          <a:pPr rtl="0"/>
          <a:r>
            <a:rPr lang="en-US" dirty="0"/>
            <a:t>Perform your own assessment as to the role of the parties and resist signing DPAs including vague language in that respect</a:t>
          </a:r>
        </a:p>
      </dgm:t>
    </dgm:pt>
    <dgm:pt modelId="{9215617E-059A-434C-B31B-52CE9AE3E329}" type="parTrans" cxnId="{C532441A-28F8-49F6-A38E-852787AA6F9F}">
      <dgm:prSet/>
      <dgm:spPr/>
      <dgm:t>
        <a:bodyPr/>
        <a:lstStyle/>
        <a:p>
          <a:endParaRPr lang="en-US"/>
        </a:p>
      </dgm:t>
    </dgm:pt>
    <dgm:pt modelId="{F83A70F5-C8A0-462E-8DF1-1DE970ECFB6A}" type="sibTrans" cxnId="{C532441A-28F8-49F6-A38E-852787AA6F9F}">
      <dgm:prSet/>
      <dgm:spPr/>
      <dgm:t>
        <a:bodyPr/>
        <a:lstStyle/>
        <a:p>
          <a:endParaRPr lang="en-US"/>
        </a:p>
      </dgm:t>
    </dgm:pt>
    <dgm:pt modelId="{47AE6F63-E191-4EC4-A09B-7E110BDAEF65}" type="pres">
      <dgm:prSet presAssocID="{322A5073-2D9C-47C0-82A7-CA3C93E56E45}" presName="linear" presStyleCnt="0">
        <dgm:presLayoutVars>
          <dgm:animLvl val="lvl"/>
          <dgm:resizeHandles val="exact"/>
        </dgm:presLayoutVars>
      </dgm:prSet>
      <dgm:spPr/>
      <dgm:t>
        <a:bodyPr/>
        <a:lstStyle/>
        <a:p>
          <a:endParaRPr lang="en-US"/>
        </a:p>
      </dgm:t>
    </dgm:pt>
    <dgm:pt modelId="{47FB3F9A-14B4-4B94-8F42-9CF411899EAE}" type="pres">
      <dgm:prSet presAssocID="{B7A0E8D4-F5BE-4D26-B949-792B18F38477}" presName="parentText" presStyleLbl="node1" presStyleIdx="0" presStyleCnt="3">
        <dgm:presLayoutVars>
          <dgm:chMax val="0"/>
          <dgm:bulletEnabled val="1"/>
        </dgm:presLayoutVars>
      </dgm:prSet>
      <dgm:spPr/>
      <dgm:t>
        <a:bodyPr/>
        <a:lstStyle/>
        <a:p>
          <a:endParaRPr lang="en-US"/>
        </a:p>
      </dgm:t>
    </dgm:pt>
    <dgm:pt modelId="{BBCAA5B9-C147-426E-B492-3026002EBE84}" type="pres">
      <dgm:prSet presAssocID="{B7A0E8D4-F5BE-4D26-B949-792B18F38477}" presName="childText" presStyleLbl="revTx" presStyleIdx="0" presStyleCnt="3">
        <dgm:presLayoutVars>
          <dgm:bulletEnabled val="1"/>
        </dgm:presLayoutVars>
      </dgm:prSet>
      <dgm:spPr/>
      <dgm:t>
        <a:bodyPr/>
        <a:lstStyle/>
        <a:p>
          <a:endParaRPr lang="en-US"/>
        </a:p>
      </dgm:t>
    </dgm:pt>
    <dgm:pt modelId="{B3CFC8D6-ECC6-4074-8BD1-CA37DEE08D5D}" type="pres">
      <dgm:prSet presAssocID="{30D4A329-0B28-49CB-95D1-955335289344}" presName="parentText" presStyleLbl="node1" presStyleIdx="1" presStyleCnt="3">
        <dgm:presLayoutVars>
          <dgm:chMax val="0"/>
          <dgm:bulletEnabled val="1"/>
        </dgm:presLayoutVars>
      </dgm:prSet>
      <dgm:spPr/>
      <dgm:t>
        <a:bodyPr/>
        <a:lstStyle/>
        <a:p>
          <a:endParaRPr lang="en-US"/>
        </a:p>
      </dgm:t>
    </dgm:pt>
    <dgm:pt modelId="{73123A30-8244-4B82-9A6D-4151E6BB8667}" type="pres">
      <dgm:prSet presAssocID="{30D4A329-0B28-49CB-95D1-955335289344}" presName="childText" presStyleLbl="revTx" presStyleIdx="1" presStyleCnt="3">
        <dgm:presLayoutVars>
          <dgm:bulletEnabled val="1"/>
        </dgm:presLayoutVars>
      </dgm:prSet>
      <dgm:spPr/>
      <dgm:t>
        <a:bodyPr/>
        <a:lstStyle/>
        <a:p>
          <a:endParaRPr lang="en-US"/>
        </a:p>
      </dgm:t>
    </dgm:pt>
    <dgm:pt modelId="{342B1C32-2CFC-4269-BCD4-2864552A7A2F}" type="pres">
      <dgm:prSet presAssocID="{53EEA22E-2BC0-450D-9C9F-E442A1EE04D1}" presName="parentText" presStyleLbl="node1" presStyleIdx="2" presStyleCnt="3">
        <dgm:presLayoutVars>
          <dgm:chMax val="0"/>
          <dgm:bulletEnabled val="1"/>
        </dgm:presLayoutVars>
      </dgm:prSet>
      <dgm:spPr/>
      <dgm:t>
        <a:bodyPr/>
        <a:lstStyle/>
        <a:p>
          <a:endParaRPr lang="en-US"/>
        </a:p>
      </dgm:t>
    </dgm:pt>
    <dgm:pt modelId="{49122634-F127-4291-BCBF-DE1DE1FDEAB6}" type="pres">
      <dgm:prSet presAssocID="{53EEA22E-2BC0-450D-9C9F-E442A1EE04D1}" presName="childText" presStyleLbl="revTx" presStyleIdx="2" presStyleCnt="3">
        <dgm:presLayoutVars>
          <dgm:bulletEnabled val="1"/>
        </dgm:presLayoutVars>
      </dgm:prSet>
      <dgm:spPr/>
      <dgm:t>
        <a:bodyPr/>
        <a:lstStyle/>
        <a:p>
          <a:endParaRPr lang="en-US"/>
        </a:p>
      </dgm:t>
    </dgm:pt>
  </dgm:ptLst>
  <dgm:cxnLst>
    <dgm:cxn modelId="{C532441A-28F8-49F6-A38E-852787AA6F9F}" srcId="{53EEA22E-2BC0-450D-9C9F-E442A1EE04D1}" destId="{9691CA26-F804-4322-94B7-261EC0ECD756}" srcOrd="0" destOrd="0" parTransId="{9215617E-059A-434C-B31B-52CE9AE3E329}" sibTransId="{F83A70F5-C8A0-462E-8DF1-1DE970ECFB6A}"/>
    <dgm:cxn modelId="{5E66E1ED-246C-437B-A354-95E25F3849A7}" type="presOf" srcId="{53EEA22E-2BC0-450D-9C9F-E442A1EE04D1}" destId="{342B1C32-2CFC-4269-BCD4-2864552A7A2F}" srcOrd="0" destOrd="0" presId="urn:microsoft.com/office/officeart/2005/8/layout/vList2"/>
    <dgm:cxn modelId="{2526B472-4C3E-470D-903F-4C23D90A6D79}" srcId="{B7A0E8D4-F5BE-4D26-B949-792B18F38477}" destId="{7580F3A7-7932-4AFE-BCB7-9B905C88C0A8}" srcOrd="0" destOrd="0" parTransId="{1C62C547-D19D-4B8C-B92D-71A9359FBF26}" sibTransId="{86FFF540-6087-4171-9182-2FD48F61D3F8}"/>
    <dgm:cxn modelId="{629F2439-C620-4245-B323-E8BC1DABDABE}" type="presOf" srcId="{628B66B0-738A-44B6-86F0-7BA132E2EA4E}" destId="{73123A30-8244-4B82-9A6D-4151E6BB8667}" srcOrd="0" destOrd="1" presId="urn:microsoft.com/office/officeart/2005/8/layout/vList2"/>
    <dgm:cxn modelId="{59B80D88-F094-478E-90FE-D53F3507FA73}" srcId="{322A5073-2D9C-47C0-82A7-CA3C93E56E45}" destId="{B7A0E8D4-F5BE-4D26-B949-792B18F38477}" srcOrd="0" destOrd="0" parTransId="{180D0EC0-247B-4FAE-8481-06ECC3BCBFF0}" sibTransId="{0F1BB646-307A-49BF-B0A9-6F85590F1371}"/>
    <dgm:cxn modelId="{9E9B6975-AB20-4BBE-85F2-58709226DD62}" type="presOf" srcId="{30D4A329-0B28-49CB-95D1-955335289344}" destId="{B3CFC8D6-ECC6-4074-8BD1-CA37DEE08D5D}" srcOrd="0" destOrd="0" presId="urn:microsoft.com/office/officeart/2005/8/layout/vList2"/>
    <dgm:cxn modelId="{CB82DAEA-4AE8-4BF8-8329-F31A98906410}" type="presOf" srcId="{322A5073-2D9C-47C0-82A7-CA3C93E56E45}" destId="{47AE6F63-E191-4EC4-A09B-7E110BDAEF65}" srcOrd="0" destOrd="0" presId="urn:microsoft.com/office/officeart/2005/8/layout/vList2"/>
    <dgm:cxn modelId="{FD97F57C-6007-4EBF-92E4-5547C838DA48}" srcId="{30D4A329-0B28-49CB-95D1-955335289344}" destId="{0D918D42-E884-4C19-805A-B422709C5D9A}" srcOrd="0" destOrd="0" parTransId="{A51E283B-4321-4BD4-B67C-F18A3BCA9020}" sibTransId="{F7595BB6-BCA0-451C-B3B9-B4516D24C85D}"/>
    <dgm:cxn modelId="{9B7CAF3E-3B5B-48B9-890D-C54A391E97C7}" type="presOf" srcId="{B7A0E8D4-F5BE-4D26-B949-792B18F38477}" destId="{47FB3F9A-14B4-4B94-8F42-9CF411899EAE}" srcOrd="0" destOrd="0" presId="urn:microsoft.com/office/officeart/2005/8/layout/vList2"/>
    <dgm:cxn modelId="{50876ED1-B258-4C81-984C-75E3E243A3E0}" type="presOf" srcId="{0D918D42-E884-4C19-805A-B422709C5D9A}" destId="{73123A30-8244-4B82-9A6D-4151E6BB8667}" srcOrd="0" destOrd="0" presId="urn:microsoft.com/office/officeart/2005/8/layout/vList2"/>
    <dgm:cxn modelId="{E5098BEA-0372-4F31-BA51-D8E289FD4D85}" type="presOf" srcId="{9691CA26-F804-4322-94B7-261EC0ECD756}" destId="{49122634-F127-4291-BCBF-DE1DE1FDEAB6}" srcOrd="0" destOrd="0" presId="urn:microsoft.com/office/officeart/2005/8/layout/vList2"/>
    <dgm:cxn modelId="{2575914A-B9D5-4125-8209-B7854D571F77}" srcId="{322A5073-2D9C-47C0-82A7-CA3C93E56E45}" destId="{53EEA22E-2BC0-450D-9C9F-E442A1EE04D1}" srcOrd="2" destOrd="0" parTransId="{2ABABCDA-5C56-4499-A609-AA5CAE27C7E6}" sibTransId="{FE1E0216-1FA7-4461-A8C5-8C819DBF74CB}"/>
    <dgm:cxn modelId="{E9430D15-7CA3-49FD-ACDC-59EA3E148A2D}" srcId="{30D4A329-0B28-49CB-95D1-955335289344}" destId="{628B66B0-738A-44B6-86F0-7BA132E2EA4E}" srcOrd="1" destOrd="0" parTransId="{4CD0BCFA-C3A2-482E-A297-11D611A05F76}" sibTransId="{C85E96B3-C7C5-4DB1-ACEF-A56F452042A9}"/>
    <dgm:cxn modelId="{ED8E60C0-3823-46BE-9868-13C26BFAEA1D}" srcId="{322A5073-2D9C-47C0-82A7-CA3C93E56E45}" destId="{30D4A329-0B28-49CB-95D1-955335289344}" srcOrd="1" destOrd="0" parTransId="{1D5D4B53-A19C-489B-A228-FC352BD289E9}" sibTransId="{49A123D4-B7BC-42EC-A723-44006AF6817B}"/>
    <dgm:cxn modelId="{6B7FF075-A78C-42E9-AA55-A9189ECCF8FE}" type="presOf" srcId="{7580F3A7-7932-4AFE-BCB7-9B905C88C0A8}" destId="{BBCAA5B9-C147-426E-B492-3026002EBE84}" srcOrd="0" destOrd="0" presId="urn:microsoft.com/office/officeart/2005/8/layout/vList2"/>
    <dgm:cxn modelId="{0723EFD3-FEC8-4E03-994C-FC981DFF3544}" type="presParOf" srcId="{47AE6F63-E191-4EC4-A09B-7E110BDAEF65}" destId="{47FB3F9A-14B4-4B94-8F42-9CF411899EAE}" srcOrd="0" destOrd="0" presId="urn:microsoft.com/office/officeart/2005/8/layout/vList2"/>
    <dgm:cxn modelId="{96C213DE-7911-4394-9B1B-54F31002563B}" type="presParOf" srcId="{47AE6F63-E191-4EC4-A09B-7E110BDAEF65}" destId="{BBCAA5B9-C147-426E-B492-3026002EBE84}" srcOrd="1" destOrd="0" presId="urn:microsoft.com/office/officeart/2005/8/layout/vList2"/>
    <dgm:cxn modelId="{E1B9C65A-1E82-4CF2-96B6-87066F159EBA}" type="presParOf" srcId="{47AE6F63-E191-4EC4-A09B-7E110BDAEF65}" destId="{B3CFC8D6-ECC6-4074-8BD1-CA37DEE08D5D}" srcOrd="2" destOrd="0" presId="urn:microsoft.com/office/officeart/2005/8/layout/vList2"/>
    <dgm:cxn modelId="{0227B0B0-C70C-45C5-A3F4-C64780EC135F}" type="presParOf" srcId="{47AE6F63-E191-4EC4-A09B-7E110BDAEF65}" destId="{73123A30-8244-4B82-9A6D-4151E6BB8667}" srcOrd="3" destOrd="0" presId="urn:microsoft.com/office/officeart/2005/8/layout/vList2"/>
    <dgm:cxn modelId="{298EBED4-4682-4685-A57F-D90221D29008}" type="presParOf" srcId="{47AE6F63-E191-4EC4-A09B-7E110BDAEF65}" destId="{342B1C32-2CFC-4269-BCD4-2864552A7A2F}" srcOrd="4" destOrd="0" presId="urn:microsoft.com/office/officeart/2005/8/layout/vList2"/>
    <dgm:cxn modelId="{5D9DD8B2-1425-445C-9C2B-60ACCFF87F92}" type="presParOf" srcId="{47AE6F63-E191-4EC4-A09B-7E110BDAEF65}" destId="{49122634-F127-4291-BCBF-DE1DE1FDEAB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2A5073-2D9C-47C0-82A7-CA3C93E56E4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7A0E8D4-F5BE-4D26-B949-792B18F38477}">
      <dgm:prSet/>
      <dgm:spPr/>
      <dgm:t>
        <a:bodyPr/>
        <a:lstStyle/>
        <a:p>
          <a:pPr rtl="0"/>
          <a:r>
            <a:rPr lang="en-US" dirty="0"/>
            <a:t>Reminder:</a:t>
          </a:r>
        </a:p>
      </dgm:t>
    </dgm:pt>
    <dgm:pt modelId="{180D0EC0-247B-4FAE-8481-06ECC3BCBFF0}" type="parTrans" cxnId="{59B80D88-F094-478E-90FE-D53F3507FA73}">
      <dgm:prSet/>
      <dgm:spPr/>
      <dgm:t>
        <a:bodyPr/>
        <a:lstStyle/>
        <a:p>
          <a:endParaRPr lang="en-US"/>
        </a:p>
      </dgm:t>
    </dgm:pt>
    <dgm:pt modelId="{0F1BB646-307A-49BF-B0A9-6F85590F1371}" type="sibTrans" cxnId="{59B80D88-F094-478E-90FE-D53F3507FA73}">
      <dgm:prSet/>
      <dgm:spPr/>
      <dgm:t>
        <a:bodyPr/>
        <a:lstStyle/>
        <a:p>
          <a:endParaRPr lang="en-US"/>
        </a:p>
      </dgm:t>
    </dgm:pt>
    <dgm:pt modelId="{7580F3A7-7932-4AFE-BCB7-9B905C88C0A8}">
      <dgm:prSet/>
      <dgm:spPr/>
      <dgm:t>
        <a:bodyPr/>
        <a:lstStyle/>
        <a:p>
          <a:pPr rtl="0"/>
          <a:r>
            <a:rPr lang="en-GB" dirty="0"/>
            <a:t>Processors are required to provide assistance to controllers with regard to specific obligations, e.g., conducting DPIAs, responding to data subjects requests, etc. </a:t>
          </a:r>
          <a:endParaRPr lang="en-US" dirty="0"/>
        </a:p>
      </dgm:t>
    </dgm:pt>
    <dgm:pt modelId="{1C62C547-D19D-4B8C-B92D-71A9359FBF26}" type="parTrans" cxnId="{2526B472-4C3E-470D-903F-4C23D90A6D79}">
      <dgm:prSet/>
      <dgm:spPr/>
      <dgm:t>
        <a:bodyPr/>
        <a:lstStyle/>
        <a:p>
          <a:endParaRPr lang="en-US"/>
        </a:p>
      </dgm:t>
    </dgm:pt>
    <dgm:pt modelId="{86FFF540-6087-4171-9182-2FD48F61D3F8}" type="sibTrans" cxnId="{2526B472-4C3E-470D-903F-4C23D90A6D79}">
      <dgm:prSet/>
      <dgm:spPr/>
      <dgm:t>
        <a:bodyPr/>
        <a:lstStyle/>
        <a:p>
          <a:endParaRPr lang="en-US"/>
        </a:p>
      </dgm:t>
    </dgm:pt>
    <dgm:pt modelId="{30D4A329-0B28-49CB-95D1-955335289344}">
      <dgm:prSet/>
      <dgm:spPr/>
      <dgm:t>
        <a:bodyPr/>
        <a:lstStyle/>
        <a:p>
          <a:pPr rtl="0"/>
          <a:r>
            <a:rPr lang="en-US" dirty="0"/>
            <a:t>In any DPA, watch for:</a:t>
          </a:r>
        </a:p>
      </dgm:t>
    </dgm:pt>
    <dgm:pt modelId="{1D5D4B53-A19C-489B-A228-FC352BD289E9}" type="parTrans" cxnId="{ED8E60C0-3823-46BE-9868-13C26BFAEA1D}">
      <dgm:prSet/>
      <dgm:spPr/>
      <dgm:t>
        <a:bodyPr/>
        <a:lstStyle/>
        <a:p>
          <a:endParaRPr lang="en-US"/>
        </a:p>
      </dgm:t>
    </dgm:pt>
    <dgm:pt modelId="{49A123D4-B7BC-42EC-A723-44006AF6817B}" type="sibTrans" cxnId="{ED8E60C0-3823-46BE-9868-13C26BFAEA1D}">
      <dgm:prSet/>
      <dgm:spPr/>
      <dgm:t>
        <a:bodyPr/>
        <a:lstStyle/>
        <a:p>
          <a:endParaRPr lang="en-US"/>
        </a:p>
      </dgm:t>
    </dgm:pt>
    <dgm:pt modelId="{DA461339-72ED-4C5E-806E-B26B6B2AB987}">
      <dgm:prSet/>
      <dgm:spPr/>
      <dgm:t>
        <a:bodyPr/>
        <a:lstStyle/>
        <a:p>
          <a:pPr rtl="0"/>
          <a:r>
            <a:rPr lang="en-GB" dirty="0"/>
            <a:t>Clauses describing the assistance that will be provided by the vendor that are not detailed or limit assistance to specific circumstances</a:t>
          </a:r>
          <a:endParaRPr lang="en-US" dirty="0"/>
        </a:p>
      </dgm:t>
    </dgm:pt>
    <dgm:pt modelId="{A33C3FCA-BDFA-47A7-93B2-C714EEE7781E}" type="parTrans" cxnId="{A97FB88E-B0BD-4E41-81F7-8249653E9B5D}">
      <dgm:prSet/>
      <dgm:spPr/>
      <dgm:t>
        <a:bodyPr/>
        <a:lstStyle/>
        <a:p>
          <a:endParaRPr lang="en-US"/>
        </a:p>
      </dgm:t>
    </dgm:pt>
    <dgm:pt modelId="{E221135D-FE19-46BA-B2CA-4001E725C5FC}" type="sibTrans" cxnId="{A97FB88E-B0BD-4E41-81F7-8249653E9B5D}">
      <dgm:prSet/>
      <dgm:spPr/>
      <dgm:t>
        <a:bodyPr/>
        <a:lstStyle/>
        <a:p>
          <a:endParaRPr lang="en-US"/>
        </a:p>
      </dgm:t>
    </dgm:pt>
    <dgm:pt modelId="{53EEA22E-2BC0-450D-9C9F-E442A1EE04D1}">
      <dgm:prSet/>
      <dgm:spPr/>
      <dgm:t>
        <a:bodyPr/>
        <a:lstStyle/>
        <a:p>
          <a:pPr rtl="0"/>
          <a:r>
            <a:rPr lang="en-US" dirty="0"/>
            <a:t>Tips / recommendations:</a:t>
          </a:r>
        </a:p>
      </dgm:t>
    </dgm:pt>
    <dgm:pt modelId="{2ABABCDA-5C56-4499-A609-AA5CAE27C7E6}" type="parTrans" cxnId="{2575914A-B9D5-4125-8209-B7854D571F77}">
      <dgm:prSet/>
      <dgm:spPr/>
      <dgm:t>
        <a:bodyPr/>
        <a:lstStyle/>
        <a:p>
          <a:endParaRPr lang="en-US"/>
        </a:p>
      </dgm:t>
    </dgm:pt>
    <dgm:pt modelId="{FE1E0216-1FA7-4461-A8C5-8C819DBF74CB}" type="sibTrans" cxnId="{2575914A-B9D5-4125-8209-B7854D571F77}">
      <dgm:prSet/>
      <dgm:spPr/>
      <dgm:t>
        <a:bodyPr/>
        <a:lstStyle/>
        <a:p>
          <a:endParaRPr lang="en-US"/>
        </a:p>
      </dgm:t>
    </dgm:pt>
    <dgm:pt modelId="{9691CA26-F804-4322-94B7-261EC0ECD756}">
      <dgm:prSet/>
      <dgm:spPr/>
      <dgm:t>
        <a:bodyPr/>
        <a:lstStyle/>
        <a:p>
          <a:pPr rtl="0"/>
          <a:r>
            <a:rPr lang="en-GB" dirty="0"/>
            <a:t>Resist signing agreements that do not provide an adequate level of details with regard to how the processor will comply in practice with its obligations</a:t>
          </a:r>
          <a:endParaRPr lang="en-US" dirty="0"/>
        </a:p>
      </dgm:t>
    </dgm:pt>
    <dgm:pt modelId="{9215617E-059A-434C-B31B-52CE9AE3E329}" type="parTrans" cxnId="{C532441A-28F8-49F6-A38E-852787AA6F9F}">
      <dgm:prSet/>
      <dgm:spPr/>
      <dgm:t>
        <a:bodyPr/>
        <a:lstStyle/>
        <a:p>
          <a:endParaRPr lang="en-US"/>
        </a:p>
      </dgm:t>
    </dgm:pt>
    <dgm:pt modelId="{F83A70F5-C8A0-462E-8DF1-1DE970ECFB6A}" type="sibTrans" cxnId="{C532441A-28F8-49F6-A38E-852787AA6F9F}">
      <dgm:prSet/>
      <dgm:spPr/>
      <dgm:t>
        <a:bodyPr/>
        <a:lstStyle/>
        <a:p>
          <a:endParaRPr lang="en-US"/>
        </a:p>
      </dgm:t>
    </dgm:pt>
    <dgm:pt modelId="{445312D6-737C-4D48-8CB7-FB1845936D9B}">
      <dgm:prSet/>
      <dgm:spPr/>
      <dgm:t>
        <a:bodyPr/>
        <a:lstStyle/>
        <a:p>
          <a:pPr rtl="0"/>
          <a:r>
            <a:rPr lang="en-GB" dirty="0"/>
            <a:t>In many cases, the controller’s ability to comply with its obligations will depend on the level of assistance provided by the vendor</a:t>
          </a:r>
          <a:endParaRPr lang="en-US" dirty="0"/>
        </a:p>
      </dgm:t>
    </dgm:pt>
    <dgm:pt modelId="{7A4089DE-B013-4BCA-BEBB-BD528658A2A0}" type="parTrans" cxnId="{B05CBA9E-0827-4393-979C-961FCB7A9221}">
      <dgm:prSet/>
      <dgm:spPr/>
      <dgm:t>
        <a:bodyPr/>
        <a:lstStyle/>
        <a:p>
          <a:endParaRPr lang="en-US"/>
        </a:p>
      </dgm:t>
    </dgm:pt>
    <dgm:pt modelId="{6F42BE24-9235-4A1A-9ACF-824DF37EAE8E}" type="sibTrans" cxnId="{B05CBA9E-0827-4393-979C-961FCB7A9221}">
      <dgm:prSet/>
      <dgm:spPr/>
      <dgm:t>
        <a:bodyPr/>
        <a:lstStyle/>
        <a:p>
          <a:endParaRPr lang="en-US"/>
        </a:p>
      </dgm:t>
    </dgm:pt>
    <dgm:pt modelId="{47AE6F63-E191-4EC4-A09B-7E110BDAEF65}" type="pres">
      <dgm:prSet presAssocID="{322A5073-2D9C-47C0-82A7-CA3C93E56E45}" presName="linear" presStyleCnt="0">
        <dgm:presLayoutVars>
          <dgm:animLvl val="lvl"/>
          <dgm:resizeHandles val="exact"/>
        </dgm:presLayoutVars>
      </dgm:prSet>
      <dgm:spPr/>
      <dgm:t>
        <a:bodyPr/>
        <a:lstStyle/>
        <a:p>
          <a:endParaRPr lang="en-US"/>
        </a:p>
      </dgm:t>
    </dgm:pt>
    <dgm:pt modelId="{47FB3F9A-14B4-4B94-8F42-9CF411899EAE}" type="pres">
      <dgm:prSet presAssocID="{B7A0E8D4-F5BE-4D26-B949-792B18F38477}" presName="parentText" presStyleLbl="node1" presStyleIdx="0" presStyleCnt="3">
        <dgm:presLayoutVars>
          <dgm:chMax val="0"/>
          <dgm:bulletEnabled val="1"/>
        </dgm:presLayoutVars>
      </dgm:prSet>
      <dgm:spPr/>
      <dgm:t>
        <a:bodyPr/>
        <a:lstStyle/>
        <a:p>
          <a:endParaRPr lang="en-US"/>
        </a:p>
      </dgm:t>
    </dgm:pt>
    <dgm:pt modelId="{BBCAA5B9-C147-426E-B492-3026002EBE84}" type="pres">
      <dgm:prSet presAssocID="{B7A0E8D4-F5BE-4D26-B949-792B18F38477}" presName="childText" presStyleLbl="revTx" presStyleIdx="0" presStyleCnt="3">
        <dgm:presLayoutVars>
          <dgm:bulletEnabled val="1"/>
        </dgm:presLayoutVars>
      </dgm:prSet>
      <dgm:spPr/>
      <dgm:t>
        <a:bodyPr/>
        <a:lstStyle/>
        <a:p>
          <a:endParaRPr lang="en-US"/>
        </a:p>
      </dgm:t>
    </dgm:pt>
    <dgm:pt modelId="{B3CFC8D6-ECC6-4074-8BD1-CA37DEE08D5D}" type="pres">
      <dgm:prSet presAssocID="{30D4A329-0B28-49CB-95D1-955335289344}" presName="parentText" presStyleLbl="node1" presStyleIdx="1" presStyleCnt="3">
        <dgm:presLayoutVars>
          <dgm:chMax val="0"/>
          <dgm:bulletEnabled val="1"/>
        </dgm:presLayoutVars>
      </dgm:prSet>
      <dgm:spPr/>
      <dgm:t>
        <a:bodyPr/>
        <a:lstStyle/>
        <a:p>
          <a:endParaRPr lang="en-US"/>
        </a:p>
      </dgm:t>
    </dgm:pt>
    <dgm:pt modelId="{73123A30-8244-4B82-9A6D-4151E6BB8667}" type="pres">
      <dgm:prSet presAssocID="{30D4A329-0B28-49CB-95D1-955335289344}" presName="childText" presStyleLbl="revTx" presStyleIdx="1" presStyleCnt="3">
        <dgm:presLayoutVars>
          <dgm:bulletEnabled val="1"/>
        </dgm:presLayoutVars>
      </dgm:prSet>
      <dgm:spPr/>
      <dgm:t>
        <a:bodyPr/>
        <a:lstStyle/>
        <a:p>
          <a:endParaRPr lang="en-US"/>
        </a:p>
      </dgm:t>
    </dgm:pt>
    <dgm:pt modelId="{342B1C32-2CFC-4269-BCD4-2864552A7A2F}" type="pres">
      <dgm:prSet presAssocID="{53EEA22E-2BC0-450D-9C9F-E442A1EE04D1}" presName="parentText" presStyleLbl="node1" presStyleIdx="2" presStyleCnt="3">
        <dgm:presLayoutVars>
          <dgm:chMax val="0"/>
          <dgm:bulletEnabled val="1"/>
        </dgm:presLayoutVars>
      </dgm:prSet>
      <dgm:spPr/>
      <dgm:t>
        <a:bodyPr/>
        <a:lstStyle/>
        <a:p>
          <a:endParaRPr lang="en-US"/>
        </a:p>
      </dgm:t>
    </dgm:pt>
    <dgm:pt modelId="{49122634-F127-4291-BCBF-DE1DE1FDEAB6}" type="pres">
      <dgm:prSet presAssocID="{53EEA22E-2BC0-450D-9C9F-E442A1EE04D1}" presName="childText" presStyleLbl="revTx" presStyleIdx="2" presStyleCnt="3">
        <dgm:presLayoutVars>
          <dgm:bulletEnabled val="1"/>
        </dgm:presLayoutVars>
      </dgm:prSet>
      <dgm:spPr/>
      <dgm:t>
        <a:bodyPr/>
        <a:lstStyle/>
        <a:p>
          <a:endParaRPr lang="en-US"/>
        </a:p>
      </dgm:t>
    </dgm:pt>
  </dgm:ptLst>
  <dgm:cxnLst>
    <dgm:cxn modelId="{9B7CAF3E-3B5B-48B9-890D-C54A391E97C7}" type="presOf" srcId="{B7A0E8D4-F5BE-4D26-B949-792B18F38477}" destId="{47FB3F9A-14B4-4B94-8F42-9CF411899EAE}" srcOrd="0" destOrd="0" presId="urn:microsoft.com/office/officeart/2005/8/layout/vList2"/>
    <dgm:cxn modelId="{5E66E1ED-246C-437B-A354-95E25F3849A7}" type="presOf" srcId="{53EEA22E-2BC0-450D-9C9F-E442A1EE04D1}" destId="{342B1C32-2CFC-4269-BCD4-2864552A7A2F}" srcOrd="0" destOrd="0" presId="urn:microsoft.com/office/officeart/2005/8/layout/vList2"/>
    <dgm:cxn modelId="{A97FB88E-B0BD-4E41-81F7-8249653E9B5D}" srcId="{30D4A329-0B28-49CB-95D1-955335289344}" destId="{DA461339-72ED-4C5E-806E-B26B6B2AB987}" srcOrd="0" destOrd="0" parTransId="{A33C3FCA-BDFA-47A7-93B2-C714EEE7781E}" sibTransId="{E221135D-FE19-46BA-B2CA-4001E725C5FC}"/>
    <dgm:cxn modelId="{ED8E60C0-3823-46BE-9868-13C26BFAEA1D}" srcId="{322A5073-2D9C-47C0-82A7-CA3C93E56E45}" destId="{30D4A329-0B28-49CB-95D1-955335289344}" srcOrd="1" destOrd="0" parTransId="{1D5D4B53-A19C-489B-A228-FC352BD289E9}" sibTransId="{49A123D4-B7BC-42EC-A723-44006AF6817B}"/>
    <dgm:cxn modelId="{59B80D88-F094-478E-90FE-D53F3507FA73}" srcId="{322A5073-2D9C-47C0-82A7-CA3C93E56E45}" destId="{B7A0E8D4-F5BE-4D26-B949-792B18F38477}" srcOrd="0" destOrd="0" parTransId="{180D0EC0-247B-4FAE-8481-06ECC3BCBFF0}" sibTransId="{0F1BB646-307A-49BF-B0A9-6F85590F1371}"/>
    <dgm:cxn modelId="{E5098BEA-0372-4F31-BA51-D8E289FD4D85}" type="presOf" srcId="{9691CA26-F804-4322-94B7-261EC0ECD756}" destId="{49122634-F127-4291-BCBF-DE1DE1FDEAB6}" srcOrd="0" destOrd="0" presId="urn:microsoft.com/office/officeart/2005/8/layout/vList2"/>
    <dgm:cxn modelId="{D9D2D2AA-13A6-4129-9D97-54727ED9B9A8}" type="presOf" srcId="{445312D6-737C-4D48-8CB7-FB1845936D9B}" destId="{BBCAA5B9-C147-426E-B492-3026002EBE84}" srcOrd="0" destOrd="1" presId="urn:microsoft.com/office/officeart/2005/8/layout/vList2"/>
    <dgm:cxn modelId="{6E8257CE-1238-4B6B-A613-01552DB10320}" type="presOf" srcId="{DA461339-72ED-4C5E-806E-B26B6B2AB987}" destId="{73123A30-8244-4B82-9A6D-4151E6BB8667}" srcOrd="0" destOrd="0" presId="urn:microsoft.com/office/officeart/2005/8/layout/vList2"/>
    <dgm:cxn modelId="{C532441A-28F8-49F6-A38E-852787AA6F9F}" srcId="{53EEA22E-2BC0-450D-9C9F-E442A1EE04D1}" destId="{9691CA26-F804-4322-94B7-261EC0ECD756}" srcOrd="0" destOrd="0" parTransId="{9215617E-059A-434C-B31B-52CE9AE3E329}" sibTransId="{F83A70F5-C8A0-462E-8DF1-1DE970ECFB6A}"/>
    <dgm:cxn modelId="{6B7FF075-A78C-42E9-AA55-A9189ECCF8FE}" type="presOf" srcId="{7580F3A7-7932-4AFE-BCB7-9B905C88C0A8}" destId="{BBCAA5B9-C147-426E-B492-3026002EBE84}" srcOrd="0" destOrd="0" presId="urn:microsoft.com/office/officeart/2005/8/layout/vList2"/>
    <dgm:cxn modelId="{CB82DAEA-4AE8-4BF8-8329-F31A98906410}" type="presOf" srcId="{322A5073-2D9C-47C0-82A7-CA3C93E56E45}" destId="{47AE6F63-E191-4EC4-A09B-7E110BDAEF65}" srcOrd="0" destOrd="0" presId="urn:microsoft.com/office/officeart/2005/8/layout/vList2"/>
    <dgm:cxn modelId="{B05CBA9E-0827-4393-979C-961FCB7A9221}" srcId="{B7A0E8D4-F5BE-4D26-B949-792B18F38477}" destId="{445312D6-737C-4D48-8CB7-FB1845936D9B}" srcOrd="1" destOrd="0" parTransId="{7A4089DE-B013-4BCA-BEBB-BD528658A2A0}" sibTransId="{6F42BE24-9235-4A1A-9ACF-824DF37EAE8E}"/>
    <dgm:cxn modelId="{9E9B6975-AB20-4BBE-85F2-58709226DD62}" type="presOf" srcId="{30D4A329-0B28-49CB-95D1-955335289344}" destId="{B3CFC8D6-ECC6-4074-8BD1-CA37DEE08D5D}" srcOrd="0" destOrd="0" presId="urn:microsoft.com/office/officeart/2005/8/layout/vList2"/>
    <dgm:cxn modelId="{2526B472-4C3E-470D-903F-4C23D90A6D79}" srcId="{B7A0E8D4-F5BE-4D26-B949-792B18F38477}" destId="{7580F3A7-7932-4AFE-BCB7-9B905C88C0A8}" srcOrd="0" destOrd="0" parTransId="{1C62C547-D19D-4B8C-B92D-71A9359FBF26}" sibTransId="{86FFF540-6087-4171-9182-2FD48F61D3F8}"/>
    <dgm:cxn modelId="{2575914A-B9D5-4125-8209-B7854D571F77}" srcId="{322A5073-2D9C-47C0-82A7-CA3C93E56E45}" destId="{53EEA22E-2BC0-450D-9C9F-E442A1EE04D1}" srcOrd="2" destOrd="0" parTransId="{2ABABCDA-5C56-4499-A609-AA5CAE27C7E6}" sibTransId="{FE1E0216-1FA7-4461-A8C5-8C819DBF74CB}"/>
    <dgm:cxn modelId="{0723EFD3-FEC8-4E03-994C-FC981DFF3544}" type="presParOf" srcId="{47AE6F63-E191-4EC4-A09B-7E110BDAEF65}" destId="{47FB3F9A-14B4-4B94-8F42-9CF411899EAE}" srcOrd="0" destOrd="0" presId="urn:microsoft.com/office/officeart/2005/8/layout/vList2"/>
    <dgm:cxn modelId="{96C213DE-7911-4394-9B1B-54F31002563B}" type="presParOf" srcId="{47AE6F63-E191-4EC4-A09B-7E110BDAEF65}" destId="{BBCAA5B9-C147-426E-B492-3026002EBE84}" srcOrd="1" destOrd="0" presId="urn:microsoft.com/office/officeart/2005/8/layout/vList2"/>
    <dgm:cxn modelId="{E1B9C65A-1E82-4CF2-96B6-87066F159EBA}" type="presParOf" srcId="{47AE6F63-E191-4EC4-A09B-7E110BDAEF65}" destId="{B3CFC8D6-ECC6-4074-8BD1-CA37DEE08D5D}" srcOrd="2" destOrd="0" presId="urn:microsoft.com/office/officeart/2005/8/layout/vList2"/>
    <dgm:cxn modelId="{28BEB625-67E7-4D39-9C7A-8167EFA46801}" type="presParOf" srcId="{47AE6F63-E191-4EC4-A09B-7E110BDAEF65}" destId="{73123A30-8244-4B82-9A6D-4151E6BB8667}" srcOrd="3" destOrd="0" presId="urn:microsoft.com/office/officeart/2005/8/layout/vList2"/>
    <dgm:cxn modelId="{298EBED4-4682-4685-A57F-D90221D29008}" type="presParOf" srcId="{47AE6F63-E191-4EC4-A09B-7E110BDAEF65}" destId="{342B1C32-2CFC-4269-BCD4-2864552A7A2F}" srcOrd="4" destOrd="0" presId="urn:microsoft.com/office/officeart/2005/8/layout/vList2"/>
    <dgm:cxn modelId="{5D9DD8B2-1425-445C-9C2B-60ACCFF87F92}" type="presParOf" srcId="{47AE6F63-E191-4EC4-A09B-7E110BDAEF65}" destId="{49122634-F127-4291-BCBF-DE1DE1FDEAB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2A5073-2D9C-47C0-82A7-CA3C93E56E4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7A0E8D4-F5BE-4D26-B949-792B18F38477}">
      <dgm:prSet custT="1"/>
      <dgm:spPr/>
      <dgm:t>
        <a:bodyPr/>
        <a:lstStyle/>
        <a:p>
          <a:pPr rtl="0"/>
          <a:r>
            <a:rPr lang="en-US" sz="1800" dirty="0"/>
            <a:t>Reminder</a:t>
          </a:r>
          <a:r>
            <a:rPr lang="en-US" sz="1700" dirty="0"/>
            <a:t>:</a:t>
          </a:r>
        </a:p>
      </dgm:t>
    </dgm:pt>
    <dgm:pt modelId="{180D0EC0-247B-4FAE-8481-06ECC3BCBFF0}" type="parTrans" cxnId="{59B80D88-F094-478E-90FE-D53F3507FA73}">
      <dgm:prSet/>
      <dgm:spPr/>
      <dgm:t>
        <a:bodyPr/>
        <a:lstStyle/>
        <a:p>
          <a:endParaRPr lang="en-US"/>
        </a:p>
      </dgm:t>
    </dgm:pt>
    <dgm:pt modelId="{0F1BB646-307A-49BF-B0A9-6F85590F1371}" type="sibTrans" cxnId="{59B80D88-F094-478E-90FE-D53F3507FA73}">
      <dgm:prSet/>
      <dgm:spPr/>
      <dgm:t>
        <a:bodyPr/>
        <a:lstStyle/>
        <a:p>
          <a:endParaRPr lang="en-US"/>
        </a:p>
      </dgm:t>
    </dgm:pt>
    <dgm:pt modelId="{7580F3A7-7932-4AFE-BCB7-9B905C88C0A8}">
      <dgm:prSet/>
      <dgm:spPr/>
      <dgm:t>
        <a:bodyPr/>
        <a:lstStyle/>
        <a:p>
          <a:pPr rtl="0"/>
          <a:r>
            <a:rPr lang="en-US" dirty="0"/>
            <a:t>When a personal data breach happens, it is the controller’s responsibility to inform the relevant supervisory authority without undue delay and in any case within 72 hours and, if needed, communicate to the data subjects</a:t>
          </a:r>
        </a:p>
      </dgm:t>
    </dgm:pt>
    <dgm:pt modelId="{1C62C547-D19D-4B8C-B92D-71A9359FBF26}" type="parTrans" cxnId="{2526B472-4C3E-470D-903F-4C23D90A6D79}">
      <dgm:prSet/>
      <dgm:spPr/>
      <dgm:t>
        <a:bodyPr/>
        <a:lstStyle/>
        <a:p>
          <a:endParaRPr lang="en-US"/>
        </a:p>
      </dgm:t>
    </dgm:pt>
    <dgm:pt modelId="{86FFF540-6087-4171-9182-2FD48F61D3F8}" type="sibTrans" cxnId="{2526B472-4C3E-470D-903F-4C23D90A6D79}">
      <dgm:prSet/>
      <dgm:spPr/>
      <dgm:t>
        <a:bodyPr/>
        <a:lstStyle/>
        <a:p>
          <a:endParaRPr lang="en-US"/>
        </a:p>
      </dgm:t>
    </dgm:pt>
    <dgm:pt modelId="{30D4A329-0B28-49CB-95D1-955335289344}">
      <dgm:prSet custT="1"/>
      <dgm:spPr/>
      <dgm:t>
        <a:bodyPr/>
        <a:lstStyle/>
        <a:p>
          <a:pPr rtl="0"/>
          <a:r>
            <a:rPr lang="en-US" sz="1800" dirty="0"/>
            <a:t>In any DPA, watch for</a:t>
          </a:r>
          <a:r>
            <a:rPr lang="en-US" sz="1700" dirty="0"/>
            <a:t>:</a:t>
          </a:r>
        </a:p>
      </dgm:t>
    </dgm:pt>
    <dgm:pt modelId="{1D5D4B53-A19C-489B-A228-FC352BD289E9}" type="parTrans" cxnId="{ED8E60C0-3823-46BE-9868-13C26BFAEA1D}">
      <dgm:prSet/>
      <dgm:spPr/>
      <dgm:t>
        <a:bodyPr/>
        <a:lstStyle/>
        <a:p>
          <a:endParaRPr lang="en-US"/>
        </a:p>
      </dgm:t>
    </dgm:pt>
    <dgm:pt modelId="{49A123D4-B7BC-42EC-A723-44006AF6817B}" type="sibTrans" cxnId="{ED8E60C0-3823-46BE-9868-13C26BFAEA1D}">
      <dgm:prSet/>
      <dgm:spPr/>
      <dgm:t>
        <a:bodyPr/>
        <a:lstStyle/>
        <a:p>
          <a:endParaRPr lang="en-US"/>
        </a:p>
      </dgm:t>
    </dgm:pt>
    <dgm:pt modelId="{DA461339-72ED-4C5E-806E-B26B6B2AB987}">
      <dgm:prSet/>
      <dgm:spPr/>
      <dgm:t>
        <a:bodyPr/>
        <a:lstStyle/>
        <a:p>
          <a:pPr rtl="0"/>
          <a:r>
            <a:rPr lang="en-GB" dirty="0"/>
            <a:t>The obligation to notify the controller of a data breach involving personal data processed on its behalf, in order to ensure that the processor obligations are as detailed as possible</a:t>
          </a:r>
          <a:endParaRPr lang="en-US" dirty="0"/>
        </a:p>
      </dgm:t>
    </dgm:pt>
    <dgm:pt modelId="{A33C3FCA-BDFA-47A7-93B2-C714EEE7781E}" type="parTrans" cxnId="{A97FB88E-B0BD-4E41-81F7-8249653E9B5D}">
      <dgm:prSet/>
      <dgm:spPr/>
      <dgm:t>
        <a:bodyPr/>
        <a:lstStyle/>
        <a:p>
          <a:endParaRPr lang="en-US"/>
        </a:p>
      </dgm:t>
    </dgm:pt>
    <dgm:pt modelId="{E221135D-FE19-46BA-B2CA-4001E725C5FC}" type="sibTrans" cxnId="{A97FB88E-B0BD-4E41-81F7-8249653E9B5D}">
      <dgm:prSet/>
      <dgm:spPr/>
      <dgm:t>
        <a:bodyPr/>
        <a:lstStyle/>
        <a:p>
          <a:endParaRPr lang="en-US"/>
        </a:p>
      </dgm:t>
    </dgm:pt>
    <dgm:pt modelId="{53EEA22E-2BC0-450D-9C9F-E442A1EE04D1}">
      <dgm:prSet custT="1"/>
      <dgm:spPr/>
      <dgm:t>
        <a:bodyPr/>
        <a:lstStyle/>
        <a:p>
          <a:pPr rtl="0"/>
          <a:r>
            <a:rPr lang="en-US" sz="1800" dirty="0"/>
            <a:t>Tips / Recommendations:</a:t>
          </a:r>
        </a:p>
      </dgm:t>
    </dgm:pt>
    <dgm:pt modelId="{2ABABCDA-5C56-4499-A609-AA5CAE27C7E6}" type="parTrans" cxnId="{2575914A-B9D5-4125-8209-B7854D571F77}">
      <dgm:prSet/>
      <dgm:spPr/>
      <dgm:t>
        <a:bodyPr/>
        <a:lstStyle/>
        <a:p>
          <a:endParaRPr lang="en-US"/>
        </a:p>
      </dgm:t>
    </dgm:pt>
    <dgm:pt modelId="{FE1E0216-1FA7-4461-A8C5-8C819DBF74CB}" type="sibTrans" cxnId="{2575914A-B9D5-4125-8209-B7854D571F77}">
      <dgm:prSet/>
      <dgm:spPr/>
      <dgm:t>
        <a:bodyPr/>
        <a:lstStyle/>
        <a:p>
          <a:endParaRPr lang="en-US"/>
        </a:p>
      </dgm:t>
    </dgm:pt>
    <dgm:pt modelId="{9691CA26-F804-4322-94B7-261EC0ECD756}">
      <dgm:prSet/>
      <dgm:spPr/>
      <dgm:t>
        <a:bodyPr/>
        <a:lstStyle/>
        <a:p>
          <a:pPr rtl="0"/>
          <a:r>
            <a:rPr lang="en-US" dirty="0"/>
            <a:t>It is recommended to include a deadline for the notification of the breach (e.g., 24 hours) and to be clear as to the type of information that the processor will provide to the controller in case of a breach </a:t>
          </a:r>
        </a:p>
      </dgm:t>
    </dgm:pt>
    <dgm:pt modelId="{9215617E-059A-434C-B31B-52CE9AE3E329}" type="parTrans" cxnId="{C532441A-28F8-49F6-A38E-852787AA6F9F}">
      <dgm:prSet/>
      <dgm:spPr/>
      <dgm:t>
        <a:bodyPr/>
        <a:lstStyle/>
        <a:p>
          <a:endParaRPr lang="en-US"/>
        </a:p>
      </dgm:t>
    </dgm:pt>
    <dgm:pt modelId="{F83A70F5-C8A0-462E-8DF1-1DE970ECFB6A}" type="sibTrans" cxnId="{C532441A-28F8-49F6-A38E-852787AA6F9F}">
      <dgm:prSet/>
      <dgm:spPr/>
      <dgm:t>
        <a:bodyPr/>
        <a:lstStyle/>
        <a:p>
          <a:endParaRPr lang="en-US"/>
        </a:p>
      </dgm:t>
    </dgm:pt>
    <dgm:pt modelId="{B5ACD9C4-B633-4F92-BB81-F242603D31A6}">
      <dgm:prSet/>
      <dgm:spPr/>
      <dgm:t>
        <a:bodyPr/>
        <a:lstStyle/>
        <a:p>
          <a:r>
            <a:rPr lang="en-US"/>
            <a:t>However, deadlines for data breach notification should not be unreasonably short to avoid false positives</a:t>
          </a:r>
          <a:endParaRPr lang="en-US" dirty="0"/>
        </a:p>
      </dgm:t>
    </dgm:pt>
    <dgm:pt modelId="{081C09AB-64DC-4DAA-8FB0-CDC735ECB52E}" type="parTrans" cxnId="{8A344563-85AB-4ABA-AB33-158C381EB04B}">
      <dgm:prSet/>
      <dgm:spPr/>
      <dgm:t>
        <a:bodyPr/>
        <a:lstStyle/>
        <a:p>
          <a:endParaRPr lang="en-US"/>
        </a:p>
      </dgm:t>
    </dgm:pt>
    <dgm:pt modelId="{53E94370-FF70-4F48-ABDF-108C07AD52E6}" type="sibTrans" cxnId="{8A344563-85AB-4ABA-AB33-158C381EB04B}">
      <dgm:prSet/>
      <dgm:spPr/>
      <dgm:t>
        <a:bodyPr/>
        <a:lstStyle/>
        <a:p>
          <a:endParaRPr lang="en-US"/>
        </a:p>
      </dgm:t>
    </dgm:pt>
    <dgm:pt modelId="{47AE6F63-E191-4EC4-A09B-7E110BDAEF65}" type="pres">
      <dgm:prSet presAssocID="{322A5073-2D9C-47C0-82A7-CA3C93E56E45}" presName="linear" presStyleCnt="0">
        <dgm:presLayoutVars>
          <dgm:animLvl val="lvl"/>
          <dgm:resizeHandles val="exact"/>
        </dgm:presLayoutVars>
      </dgm:prSet>
      <dgm:spPr/>
      <dgm:t>
        <a:bodyPr/>
        <a:lstStyle/>
        <a:p>
          <a:endParaRPr lang="en-US"/>
        </a:p>
      </dgm:t>
    </dgm:pt>
    <dgm:pt modelId="{47FB3F9A-14B4-4B94-8F42-9CF411899EAE}" type="pres">
      <dgm:prSet presAssocID="{B7A0E8D4-F5BE-4D26-B949-792B18F38477}" presName="parentText" presStyleLbl="node1" presStyleIdx="0" presStyleCnt="3">
        <dgm:presLayoutVars>
          <dgm:chMax val="0"/>
          <dgm:bulletEnabled val="1"/>
        </dgm:presLayoutVars>
      </dgm:prSet>
      <dgm:spPr/>
      <dgm:t>
        <a:bodyPr/>
        <a:lstStyle/>
        <a:p>
          <a:endParaRPr lang="en-US"/>
        </a:p>
      </dgm:t>
    </dgm:pt>
    <dgm:pt modelId="{BBCAA5B9-C147-426E-B492-3026002EBE84}" type="pres">
      <dgm:prSet presAssocID="{B7A0E8D4-F5BE-4D26-B949-792B18F38477}" presName="childText" presStyleLbl="revTx" presStyleIdx="0" presStyleCnt="3">
        <dgm:presLayoutVars>
          <dgm:bulletEnabled val="1"/>
        </dgm:presLayoutVars>
      </dgm:prSet>
      <dgm:spPr/>
      <dgm:t>
        <a:bodyPr/>
        <a:lstStyle/>
        <a:p>
          <a:endParaRPr lang="en-US"/>
        </a:p>
      </dgm:t>
    </dgm:pt>
    <dgm:pt modelId="{B3CFC8D6-ECC6-4074-8BD1-CA37DEE08D5D}" type="pres">
      <dgm:prSet presAssocID="{30D4A329-0B28-49CB-95D1-955335289344}" presName="parentText" presStyleLbl="node1" presStyleIdx="1" presStyleCnt="3">
        <dgm:presLayoutVars>
          <dgm:chMax val="0"/>
          <dgm:bulletEnabled val="1"/>
        </dgm:presLayoutVars>
      </dgm:prSet>
      <dgm:spPr/>
      <dgm:t>
        <a:bodyPr/>
        <a:lstStyle/>
        <a:p>
          <a:endParaRPr lang="en-US"/>
        </a:p>
      </dgm:t>
    </dgm:pt>
    <dgm:pt modelId="{73123A30-8244-4B82-9A6D-4151E6BB8667}" type="pres">
      <dgm:prSet presAssocID="{30D4A329-0B28-49CB-95D1-955335289344}" presName="childText" presStyleLbl="revTx" presStyleIdx="1" presStyleCnt="3">
        <dgm:presLayoutVars>
          <dgm:bulletEnabled val="1"/>
        </dgm:presLayoutVars>
      </dgm:prSet>
      <dgm:spPr/>
      <dgm:t>
        <a:bodyPr/>
        <a:lstStyle/>
        <a:p>
          <a:endParaRPr lang="en-US"/>
        </a:p>
      </dgm:t>
    </dgm:pt>
    <dgm:pt modelId="{342B1C32-2CFC-4269-BCD4-2864552A7A2F}" type="pres">
      <dgm:prSet presAssocID="{53EEA22E-2BC0-450D-9C9F-E442A1EE04D1}" presName="parentText" presStyleLbl="node1" presStyleIdx="2" presStyleCnt="3">
        <dgm:presLayoutVars>
          <dgm:chMax val="0"/>
          <dgm:bulletEnabled val="1"/>
        </dgm:presLayoutVars>
      </dgm:prSet>
      <dgm:spPr/>
      <dgm:t>
        <a:bodyPr/>
        <a:lstStyle/>
        <a:p>
          <a:endParaRPr lang="en-US"/>
        </a:p>
      </dgm:t>
    </dgm:pt>
    <dgm:pt modelId="{49122634-F127-4291-BCBF-DE1DE1FDEAB6}" type="pres">
      <dgm:prSet presAssocID="{53EEA22E-2BC0-450D-9C9F-E442A1EE04D1}" presName="childText" presStyleLbl="revTx" presStyleIdx="2" presStyleCnt="3">
        <dgm:presLayoutVars>
          <dgm:bulletEnabled val="1"/>
        </dgm:presLayoutVars>
      </dgm:prSet>
      <dgm:spPr/>
      <dgm:t>
        <a:bodyPr/>
        <a:lstStyle/>
        <a:p>
          <a:endParaRPr lang="en-US"/>
        </a:p>
      </dgm:t>
    </dgm:pt>
  </dgm:ptLst>
  <dgm:cxnLst>
    <dgm:cxn modelId="{6E8257CE-1238-4B6B-A613-01552DB10320}" type="presOf" srcId="{DA461339-72ED-4C5E-806E-B26B6B2AB987}" destId="{73123A30-8244-4B82-9A6D-4151E6BB8667}" srcOrd="0" destOrd="0" presId="urn:microsoft.com/office/officeart/2005/8/layout/vList2"/>
    <dgm:cxn modelId="{C532441A-28F8-49F6-A38E-852787AA6F9F}" srcId="{53EEA22E-2BC0-450D-9C9F-E442A1EE04D1}" destId="{9691CA26-F804-4322-94B7-261EC0ECD756}" srcOrd="0" destOrd="0" parTransId="{9215617E-059A-434C-B31B-52CE9AE3E329}" sibTransId="{F83A70F5-C8A0-462E-8DF1-1DE970ECFB6A}"/>
    <dgm:cxn modelId="{5E66E1ED-246C-437B-A354-95E25F3849A7}" type="presOf" srcId="{53EEA22E-2BC0-450D-9C9F-E442A1EE04D1}" destId="{342B1C32-2CFC-4269-BCD4-2864552A7A2F}" srcOrd="0" destOrd="0" presId="urn:microsoft.com/office/officeart/2005/8/layout/vList2"/>
    <dgm:cxn modelId="{2526B472-4C3E-470D-903F-4C23D90A6D79}" srcId="{B7A0E8D4-F5BE-4D26-B949-792B18F38477}" destId="{7580F3A7-7932-4AFE-BCB7-9B905C88C0A8}" srcOrd="0" destOrd="0" parTransId="{1C62C547-D19D-4B8C-B92D-71A9359FBF26}" sibTransId="{86FFF540-6087-4171-9182-2FD48F61D3F8}"/>
    <dgm:cxn modelId="{A97FB88E-B0BD-4E41-81F7-8249653E9B5D}" srcId="{30D4A329-0B28-49CB-95D1-955335289344}" destId="{DA461339-72ED-4C5E-806E-B26B6B2AB987}" srcOrd="0" destOrd="0" parTransId="{A33C3FCA-BDFA-47A7-93B2-C714EEE7781E}" sibTransId="{E221135D-FE19-46BA-B2CA-4001E725C5FC}"/>
    <dgm:cxn modelId="{59B80D88-F094-478E-90FE-D53F3507FA73}" srcId="{322A5073-2D9C-47C0-82A7-CA3C93E56E45}" destId="{B7A0E8D4-F5BE-4D26-B949-792B18F38477}" srcOrd="0" destOrd="0" parTransId="{180D0EC0-247B-4FAE-8481-06ECC3BCBFF0}" sibTransId="{0F1BB646-307A-49BF-B0A9-6F85590F1371}"/>
    <dgm:cxn modelId="{8A344563-85AB-4ABA-AB33-158C381EB04B}" srcId="{53EEA22E-2BC0-450D-9C9F-E442A1EE04D1}" destId="{B5ACD9C4-B633-4F92-BB81-F242603D31A6}" srcOrd="1" destOrd="0" parTransId="{081C09AB-64DC-4DAA-8FB0-CDC735ECB52E}" sibTransId="{53E94370-FF70-4F48-ABDF-108C07AD52E6}"/>
    <dgm:cxn modelId="{9E9B6975-AB20-4BBE-85F2-58709226DD62}" type="presOf" srcId="{30D4A329-0B28-49CB-95D1-955335289344}" destId="{B3CFC8D6-ECC6-4074-8BD1-CA37DEE08D5D}" srcOrd="0" destOrd="0" presId="urn:microsoft.com/office/officeart/2005/8/layout/vList2"/>
    <dgm:cxn modelId="{CB82DAEA-4AE8-4BF8-8329-F31A98906410}" type="presOf" srcId="{322A5073-2D9C-47C0-82A7-CA3C93E56E45}" destId="{47AE6F63-E191-4EC4-A09B-7E110BDAEF65}" srcOrd="0" destOrd="0" presId="urn:microsoft.com/office/officeart/2005/8/layout/vList2"/>
    <dgm:cxn modelId="{85C755CF-5516-4359-AE0D-475CB350D49F}" type="presOf" srcId="{B5ACD9C4-B633-4F92-BB81-F242603D31A6}" destId="{49122634-F127-4291-BCBF-DE1DE1FDEAB6}" srcOrd="0" destOrd="1" presId="urn:microsoft.com/office/officeart/2005/8/layout/vList2"/>
    <dgm:cxn modelId="{9B7CAF3E-3B5B-48B9-890D-C54A391E97C7}" type="presOf" srcId="{B7A0E8D4-F5BE-4D26-B949-792B18F38477}" destId="{47FB3F9A-14B4-4B94-8F42-9CF411899EAE}" srcOrd="0" destOrd="0" presId="urn:microsoft.com/office/officeart/2005/8/layout/vList2"/>
    <dgm:cxn modelId="{E5098BEA-0372-4F31-BA51-D8E289FD4D85}" type="presOf" srcId="{9691CA26-F804-4322-94B7-261EC0ECD756}" destId="{49122634-F127-4291-BCBF-DE1DE1FDEAB6}" srcOrd="0" destOrd="0" presId="urn:microsoft.com/office/officeart/2005/8/layout/vList2"/>
    <dgm:cxn modelId="{2575914A-B9D5-4125-8209-B7854D571F77}" srcId="{322A5073-2D9C-47C0-82A7-CA3C93E56E45}" destId="{53EEA22E-2BC0-450D-9C9F-E442A1EE04D1}" srcOrd="2" destOrd="0" parTransId="{2ABABCDA-5C56-4499-A609-AA5CAE27C7E6}" sibTransId="{FE1E0216-1FA7-4461-A8C5-8C819DBF74CB}"/>
    <dgm:cxn modelId="{ED8E60C0-3823-46BE-9868-13C26BFAEA1D}" srcId="{322A5073-2D9C-47C0-82A7-CA3C93E56E45}" destId="{30D4A329-0B28-49CB-95D1-955335289344}" srcOrd="1" destOrd="0" parTransId="{1D5D4B53-A19C-489B-A228-FC352BD289E9}" sibTransId="{49A123D4-B7BC-42EC-A723-44006AF6817B}"/>
    <dgm:cxn modelId="{6B7FF075-A78C-42E9-AA55-A9189ECCF8FE}" type="presOf" srcId="{7580F3A7-7932-4AFE-BCB7-9B905C88C0A8}" destId="{BBCAA5B9-C147-426E-B492-3026002EBE84}" srcOrd="0" destOrd="0" presId="urn:microsoft.com/office/officeart/2005/8/layout/vList2"/>
    <dgm:cxn modelId="{0723EFD3-FEC8-4E03-994C-FC981DFF3544}" type="presParOf" srcId="{47AE6F63-E191-4EC4-A09B-7E110BDAEF65}" destId="{47FB3F9A-14B4-4B94-8F42-9CF411899EAE}" srcOrd="0" destOrd="0" presId="urn:microsoft.com/office/officeart/2005/8/layout/vList2"/>
    <dgm:cxn modelId="{96C213DE-7911-4394-9B1B-54F31002563B}" type="presParOf" srcId="{47AE6F63-E191-4EC4-A09B-7E110BDAEF65}" destId="{BBCAA5B9-C147-426E-B492-3026002EBE84}" srcOrd="1" destOrd="0" presId="urn:microsoft.com/office/officeart/2005/8/layout/vList2"/>
    <dgm:cxn modelId="{E1B9C65A-1E82-4CF2-96B6-87066F159EBA}" type="presParOf" srcId="{47AE6F63-E191-4EC4-A09B-7E110BDAEF65}" destId="{B3CFC8D6-ECC6-4074-8BD1-CA37DEE08D5D}" srcOrd="2" destOrd="0" presId="urn:microsoft.com/office/officeart/2005/8/layout/vList2"/>
    <dgm:cxn modelId="{28BEB625-67E7-4D39-9C7A-8167EFA46801}" type="presParOf" srcId="{47AE6F63-E191-4EC4-A09B-7E110BDAEF65}" destId="{73123A30-8244-4B82-9A6D-4151E6BB8667}" srcOrd="3" destOrd="0" presId="urn:microsoft.com/office/officeart/2005/8/layout/vList2"/>
    <dgm:cxn modelId="{298EBED4-4682-4685-A57F-D90221D29008}" type="presParOf" srcId="{47AE6F63-E191-4EC4-A09B-7E110BDAEF65}" destId="{342B1C32-2CFC-4269-BCD4-2864552A7A2F}" srcOrd="4" destOrd="0" presId="urn:microsoft.com/office/officeart/2005/8/layout/vList2"/>
    <dgm:cxn modelId="{5D9DD8B2-1425-445C-9C2B-60ACCFF87F92}" type="presParOf" srcId="{47AE6F63-E191-4EC4-A09B-7E110BDAEF65}" destId="{49122634-F127-4291-BCBF-DE1DE1FDEAB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2A5073-2D9C-47C0-82A7-CA3C93E56E4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7A0E8D4-F5BE-4D26-B949-792B18F38477}">
      <dgm:prSet/>
      <dgm:spPr/>
      <dgm:t>
        <a:bodyPr/>
        <a:lstStyle/>
        <a:p>
          <a:pPr rtl="0"/>
          <a:r>
            <a:rPr lang="en-US" dirty="0"/>
            <a:t>Reminder:</a:t>
          </a:r>
        </a:p>
      </dgm:t>
    </dgm:pt>
    <dgm:pt modelId="{180D0EC0-247B-4FAE-8481-06ECC3BCBFF0}" type="parTrans" cxnId="{59B80D88-F094-478E-90FE-D53F3507FA73}">
      <dgm:prSet/>
      <dgm:spPr/>
      <dgm:t>
        <a:bodyPr/>
        <a:lstStyle/>
        <a:p>
          <a:endParaRPr lang="en-US"/>
        </a:p>
      </dgm:t>
    </dgm:pt>
    <dgm:pt modelId="{0F1BB646-307A-49BF-B0A9-6F85590F1371}" type="sibTrans" cxnId="{59B80D88-F094-478E-90FE-D53F3507FA73}">
      <dgm:prSet/>
      <dgm:spPr/>
      <dgm:t>
        <a:bodyPr/>
        <a:lstStyle/>
        <a:p>
          <a:endParaRPr lang="en-US"/>
        </a:p>
      </dgm:t>
    </dgm:pt>
    <dgm:pt modelId="{7580F3A7-7932-4AFE-BCB7-9B905C88C0A8}">
      <dgm:prSet/>
      <dgm:spPr/>
      <dgm:t>
        <a:bodyPr/>
        <a:lstStyle/>
        <a:p>
          <a:pPr rtl="0"/>
          <a:r>
            <a:rPr lang="en-GB" dirty="0"/>
            <a:t>Controllers should be provided with information with regard to sub-processors used by their vendors </a:t>
          </a:r>
          <a:endParaRPr lang="en-US" dirty="0"/>
        </a:p>
      </dgm:t>
    </dgm:pt>
    <dgm:pt modelId="{1C62C547-D19D-4B8C-B92D-71A9359FBF26}" type="parTrans" cxnId="{2526B472-4C3E-470D-903F-4C23D90A6D79}">
      <dgm:prSet/>
      <dgm:spPr/>
      <dgm:t>
        <a:bodyPr/>
        <a:lstStyle/>
        <a:p>
          <a:endParaRPr lang="en-US"/>
        </a:p>
      </dgm:t>
    </dgm:pt>
    <dgm:pt modelId="{86FFF540-6087-4171-9182-2FD48F61D3F8}" type="sibTrans" cxnId="{2526B472-4C3E-470D-903F-4C23D90A6D79}">
      <dgm:prSet/>
      <dgm:spPr/>
      <dgm:t>
        <a:bodyPr/>
        <a:lstStyle/>
        <a:p>
          <a:endParaRPr lang="en-US"/>
        </a:p>
      </dgm:t>
    </dgm:pt>
    <dgm:pt modelId="{30D4A329-0B28-49CB-95D1-955335289344}">
      <dgm:prSet/>
      <dgm:spPr/>
      <dgm:t>
        <a:bodyPr/>
        <a:lstStyle/>
        <a:p>
          <a:pPr rtl="0"/>
          <a:r>
            <a:rPr lang="en-US" dirty="0"/>
            <a:t>In any DPA, watch for:</a:t>
          </a:r>
        </a:p>
      </dgm:t>
    </dgm:pt>
    <dgm:pt modelId="{1D5D4B53-A19C-489B-A228-FC352BD289E9}" type="parTrans" cxnId="{ED8E60C0-3823-46BE-9868-13C26BFAEA1D}">
      <dgm:prSet/>
      <dgm:spPr/>
      <dgm:t>
        <a:bodyPr/>
        <a:lstStyle/>
        <a:p>
          <a:endParaRPr lang="en-US"/>
        </a:p>
      </dgm:t>
    </dgm:pt>
    <dgm:pt modelId="{49A123D4-B7BC-42EC-A723-44006AF6817B}" type="sibTrans" cxnId="{ED8E60C0-3823-46BE-9868-13C26BFAEA1D}">
      <dgm:prSet/>
      <dgm:spPr/>
      <dgm:t>
        <a:bodyPr/>
        <a:lstStyle/>
        <a:p>
          <a:endParaRPr lang="en-US"/>
        </a:p>
      </dgm:t>
    </dgm:pt>
    <dgm:pt modelId="{DA461339-72ED-4C5E-806E-B26B6B2AB987}">
      <dgm:prSet/>
      <dgm:spPr/>
      <dgm:t>
        <a:bodyPr/>
        <a:lstStyle/>
        <a:p>
          <a:pPr rtl="0"/>
          <a:r>
            <a:rPr lang="en-GB" dirty="0"/>
            <a:t>DPAs that do not include clear information on sub-processors used by the vendor</a:t>
          </a:r>
          <a:endParaRPr lang="en-US" dirty="0"/>
        </a:p>
      </dgm:t>
    </dgm:pt>
    <dgm:pt modelId="{A33C3FCA-BDFA-47A7-93B2-C714EEE7781E}" type="parTrans" cxnId="{A97FB88E-B0BD-4E41-81F7-8249653E9B5D}">
      <dgm:prSet/>
      <dgm:spPr/>
      <dgm:t>
        <a:bodyPr/>
        <a:lstStyle/>
        <a:p>
          <a:endParaRPr lang="en-US"/>
        </a:p>
      </dgm:t>
    </dgm:pt>
    <dgm:pt modelId="{E221135D-FE19-46BA-B2CA-4001E725C5FC}" type="sibTrans" cxnId="{A97FB88E-B0BD-4E41-81F7-8249653E9B5D}">
      <dgm:prSet/>
      <dgm:spPr/>
      <dgm:t>
        <a:bodyPr/>
        <a:lstStyle/>
        <a:p>
          <a:endParaRPr lang="en-US"/>
        </a:p>
      </dgm:t>
    </dgm:pt>
    <dgm:pt modelId="{53EEA22E-2BC0-450D-9C9F-E442A1EE04D1}">
      <dgm:prSet/>
      <dgm:spPr/>
      <dgm:t>
        <a:bodyPr/>
        <a:lstStyle/>
        <a:p>
          <a:pPr rtl="0"/>
          <a:r>
            <a:rPr lang="en-US" dirty="0"/>
            <a:t>Tips / recommendations:</a:t>
          </a:r>
        </a:p>
      </dgm:t>
    </dgm:pt>
    <dgm:pt modelId="{2ABABCDA-5C56-4499-A609-AA5CAE27C7E6}" type="parTrans" cxnId="{2575914A-B9D5-4125-8209-B7854D571F77}">
      <dgm:prSet/>
      <dgm:spPr/>
      <dgm:t>
        <a:bodyPr/>
        <a:lstStyle/>
        <a:p>
          <a:endParaRPr lang="en-US"/>
        </a:p>
      </dgm:t>
    </dgm:pt>
    <dgm:pt modelId="{FE1E0216-1FA7-4461-A8C5-8C819DBF74CB}" type="sibTrans" cxnId="{2575914A-B9D5-4125-8209-B7854D571F77}">
      <dgm:prSet/>
      <dgm:spPr/>
      <dgm:t>
        <a:bodyPr/>
        <a:lstStyle/>
        <a:p>
          <a:endParaRPr lang="en-US"/>
        </a:p>
      </dgm:t>
    </dgm:pt>
    <dgm:pt modelId="{9691CA26-F804-4322-94B7-261EC0ECD756}">
      <dgm:prSet/>
      <dgm:spPr/>
      <dgm:t>
        <a:bodyPr/>
        <a:lstStyle/>
        <a:p>
          <a:pPr rtl="0"/>
          <a:r>
            <a:rPr lang="en-GB" dirty="0"/>
            <a:t>Make sure that the DPA includes: (</a:t>
          </a:r>
          <a:r>
            <a:rPr lang="en-GB" dirty="0" err="1"/>
            <a:t>i</a:t>
          </a:r>
          <a:r>
            <a:rPr lang="en-GB" dirty="0"/>
            <a:t>) a right for the controller to be able to review the agreements the vendor has in place with the sub-processors or (ii) clauses that seek to impose on sub-processors similar/equivalent requirements to the ones included in the DPA between the processor and controller</a:t>
          </a:r>
          <a:endParaRPr lang="en-US" dirty="0"/>
        </a:p>
      </dgm:t>
    </dgm:pt>
    <dgm:pt modelId="{9215617E-059A-434C-B31B-52CE9AE3E329}" type="parTrans" cxnId="{C532441A-28F8-49F6-A38E-852787AA6F9F}">
      <dgm:prSet/>
      <dgm:spPr/>
      <dgm:t>
        <a:bodyPr/>
        <a:lstStyle/>
        <a:p>
          <a:endParaRPr lang="en-US"/>
        </a:p>
      </dgm:t>
    </dgm:pt>
    <dgm:pt modelId="{F83A70F5-C8A0-462E-8DF1-1DE970ECFB6A}" type="sibTrans" cxnId="{C532441A-28F8-49F6-A38E-852787AA6F9F}">
      <dgm:prSet/>
      <dgm:spPr/>
      <dgm:t>
        <a:bodyPr/>
        <a:lstStyle/>
        <a:p>
          <a:endParaRPr lang="en-US"/>
        </a:p>
      </dgm:t>
    </dgm:pt>
    <dgm:pt modelId="{BF669430-0D76-4791-A236-919C0A226EED}">
      <dgm:prSet/>
      <dgm:spPr/>
      <dgm:t>
        <a:bodyPr/>
        <a:lstStyle/>
        <a:p>
          <a:r>
            <a:rPr lang="en-GB"/>
            <a:t>Controllers should authorize the use of sub-processors and have the right to object to them</a:t>
          </a:r>
          <a:endParaRPr lang="en-US"/>
        </a:p>
      </dgm:t>
    </dgm:pt>
    <dgm:pt modelId="{C46BEC3B-7D69-4732-B435-48A7DD159947}" type="parTrans" cxnId="{BA1AD5A7-DFFD-47FF-9CD3-8B9E1F32780B}">
      <dgm:prSet/>
      <dgm:spPr/>
      <dgm:t>
        <a:bodyPr/>
        <a:lstStyle/>
        <a:p>
          <a:endParaRPr lang="en-US"/>
        </a:p>
      </dgm:t>
    </dgm:pt>
    <dgm:pt modelId="{679F0E21-9C5F-4162-907A-FEAE11ED518D}" type="sibTrans" cxnId="{BA1AD5A7-DFFD-47FF-9CD3-8B9E1F32780B}">
      <dgm:prSet/>
      <dgm:spPr/>
      <dgm:t>
        <a:bodyPr/>
        <a:lstStyle/>
        <a:p>
          <a:endParaRPr lang="en-US"/>
        </a:p>
      </dgm:t>
    </dgm:pt>
    <dgm:pt modelId="{9A984BD5-853A-4288-9286-9037C9506B50}">
      <dgm:prSet/>
      <dgm:spPr/>
      <dgm:t>
        <a:bodyPr/>
        <a:lstStyle/>
        <a:p>
          <a:pPr rtl="0"/>
          <a:r>
            <a:rPr lang="en-GB" dirty="0"/>
            <a:t>DPAs that refer to a list available on the vendor's website or include the list in an appendix</a:t>
          </a:r>
          <a:endParaRPr lang="en-US" dirty="0"/>
        </a:p>
      </dgm:t>
    </dgm:pt>
    <dgm:pt modelId="{688C2F36-DE7E-40CB-8E95-EA9325287E05}" type="parTrans" cxnId="{F2DC9759-3E7B-4337-B745-4F784F13577E}">
      <dgm:prSet/>
      <dgm:spPr/>
      <dgm:t>
        <a:bodyPr/>
        <a:lstStyle/>
        <a:p>
          <a:endParaRPr lang="en-US"/>
        </a:p>
      </dgm:t>
    </dgm:pt>
    <dgm:pt modelId="{298E2250-F73E-42AB-8D70-E24592AEAD0F}" type="sibTrans" cxnId="{F2DC9759-3E7B-4337-B745-4F784F13577E}">
      <dgm:prSet/>
      <dgm:spPr/>
      <dgm:t>
        <a:bodyPr/>
        <a:lstStyle/>
        <a:p>
          <a:endParaRPr lang="en-US"/>
        </a:p>
      </dgm:t>
    </dgm:pt>
    <dgm:pt modelId="{47AE6F63-E191-4EC4-A09B-7E110BDAEF65}" type="pres">
      <dgm:prSet presAssocID="{322A5073-2D9C-47C0-82A7-CA3C93E56E45}" presName="linear" presStyleCnt="0">
        <dgm:presLayoutVars>
          <dgm:animLvl val="lvl"/>
          <dgm:resizeHandles val="exact"/>
        </dgm:presLayoutVars>
      </dgm:prSet>
      <dgm:spPr/>
      <dgm:t>
        <a:bodyPr/>
        <a:lstStyle/>
        <a:p>
          <a:endParaRPr lang="en-US"/>
        </a:p>
      </dgm:t>
    </dgm:pt>
    <dgm:pt modelId="{47FB3F9A-14B4-4B94-8F42-9CF411899EAE}" type="pres">
      <dgm:prSet presAssocID="{B7A0E8D4-F5BE-4D26-B949-792B18F38477}" presName="parentText" presStyleLbl="node1" presStyleIdx="0" presStyleCnt="3">
        <dgm:presLayoutVars>
          <dgm:chMax val="0"/>
          <dgm:bulletEnabled val="1"/>
        </dgm:presLayoutVars>
      </dgm:prSet>
      <dgm:spPr/>
      <dgm:t>
        <a:bodyPr/>
        <a:lstStyle/>
        <a:p>
          <a:endParaRPr lang="en-US"/>
        </a:p>
      </dgm:t>
    </dgm:pt>
    <dgm:pt modelId="{BBCAA5B9-C147-426E-B492-3026002EBE84}" type="pres">
      <dgm:prSet presAssocID="{B7A0E8D4-F5BE-4D26-B949-792B18F38477}" presName="childText" presStyleLbl="revTx" presStyleIdx="0" presStyleCnt="3">
        <dgm:presLayoutVars>
          <dgm:bulletEnabled val="1"/>
        </dgm:presLayoutVars>
      </dgm:prSet>
      <dgm:spPr/>
      <dgm:t>
        <a:bodyPr/>
        <a:lstStyle/>
        <a:p>
          <a:endParaRPr lang="en-US"/>
        </a:p>
      </dgm:t>
    </dgm:pt>
    <dgm:pt modelId="{B3CFC8D6-ECC6-4074-8BD1-CA37DEE08D5D}" type="pres">
      <dgm:prSet presAssocID="{30D4A329-0B28-49CB-95D1-955335289344}" presName="parentText" presStyleLbl="node1" presStyleIdx="1" presStyleCnt="3">
        <dgm:presLayoutVars>
          <dgm:chMax val="0"/>
          <dgm:bulletEnabled val="1"/>
        </dgm:presLayoutVars>
      </dgm:prSet>
      <dgm:spPr/>
      <dgm:t>
        <a:bodyPr/>
        <a:lstStyle/>
        <a:p>
          <a:endParaRPr lang="en-US"/>
        </a:p>
      </dgm:t>
    </dgm:pt>
    <dgm:pt modelId="{73123A30-8244-4B82-9A6D-4151E6BB8667}" type="pres">
      <dgm:prSet presAssocID="{30D4A329-0B28-49CB-95D1-955335289344}" presName="childText" presStyleLbl="revTx" presStyleIdx="1" presStyleCnt="3">
        <dgm:presLayoutVars>
          <dgm:bulletEnabled val="1"/>
        </dgm:presLayoutVars>
      </dgm:prSet>
      <dgm:spPr/>
      <dgm:t>
        <a:bodyPr/>
        <a:lstStyle/>
        <a:p>
          <a:endParaRPr lang="en-US"/>
        </a:p>
      </dgm:t>
    </dgm:pt>
    <dgm:pt modelId="{342B1C32-2CFC-4269-BCD4-2864552A7A2F}" type="pres">
      <dgm:prSet presAssocID="{53EEA22E-2BC0-450D-9C9F-E442A1EE04D1}" presName="parentText" presStyleLbl="node1" presStyleIdx="2" presStyleCnt="3">
        <dgm:presLayoutVars>
          <dgm:chMax val="0"/>
          <dgm:bulletEnabled val="1"/>
        </dgm:presLayoutVars>
      </dgm:prSet>
      <dgm:spPr/>
      <dgm:t>
        <a:bodyPr/>
        <a:lstStyle/>
        <a:p>
          <a:endParaRPr lang="en-US"/>
        </a:p>
      </dgm:t>
    </dgm:pt>
    <dgm:pt modelId="{49122634-F127-4291-BCBF-DE1DE1FDEAB6}" type="pres">
      <dgm:prSet presAssocID="{53EEA22E-2BC0-450D-9C9F-E442A1EE04D1}" presName="childText" presStyleLbl="revTx" presStyleIdx="2" presStyleCnt="3">
        <dgm:presLayoutVars>
          <dgm:bulletEnabled val="1"/>
        </dgm:presLayoutVars>
      </dgm:prSet>
      <dgm:spPr/>
      <dgm:t>
        <a:bodyPr/>
        <a:lstStyle/>
        <a:p>
          <a:endParaRPr lang="en-US"/>
        </a:p>
      </dgm:t>
    </dgm:pt>
  </dgm:ptLst>
  <dgm:cxnLst>
    <dgm:cxn modelId="{9B7CAF3E-3B5B-48B9-890D-C54A391E97C7}" type="presOf" srcId="{B7A0E8D4-F5BE-4D26-B949-792B18F38477}" destId="{47FB3F9A-14B4-4B94-8F42-9CF411899EAE}" srcOrd="0" destOrd="0" presId="urn:microsoft.com/office/officeart/2005/8/layout/vList2"/>
    <dgm:cxn modelId="{5E66E1ED-246C-437B-A354-95E25F3849A7}" type="presOf" srcId="{53EEA22E-2BC0-450D-9C9F-E442A1EE04D1}" destId="{342B1C32-2CFC-4269-BCD4-2864552A7A2F}" srcOrd="0" destOrd="0" presId="urn:microsoft.com/office/officeart/2005/8/layout/vList2"/>
    <dgm:cxn modelId="{A97FB88E-B0BD-4E41-81F7-8249653E9B5D}" srcId="{30D4A329-0B28-49CB-95D1-955335289344}" destId="{DA461339-72ED-4C5E-806E-B26B6B2AB987}" srcOrd="0" destOrd="0" parTransId="{A33C3FCA-BDFA-47A7-93B2-C714EEE7781E}" sibTransId="{E221135D-FE19-46BA-B2CA-4001E725C5FC}"/>
    <dgm:cxn modelId="{ED8E60C0-3823-46BE-9868-13C26BFAEA1D}" srcId="{322A5073-2D9C-47C0-82A7-CA3C93E56E45}" destId="{30D4A329-0B28-49CB-95D1-955335289344}" srcOrd="1" destOrd="0" parTransId="{1D5D4B53-A19C-489B-A228-FC352BD289E9}" sibTransId="{49A123D4-B7BC-42EC-A723-44006AF6817B}"/>
    <dgm:cxn modelId="{59B80D88-F094-478E-90FE-D53F3507FA73}" srcId="{322A5073-2D9C-47C0-82A7-CA3C93E56E45}" destId="{B7A0E8D4-F5BE-4D26-B949-792B18F38477}" srcOrd="0" destOrd="0" parTransId="{180D0EC0-247B-4FAE-8481-06ECC3BCBFF0}" sibTransId="{0F1BB646-307A-49BF-B0A9-6F85590F1371}"/>
    <dgm:cxn modelId="{E5098BEA-0372-4F31-BA51-D8E289FD4D85}" type="presOf" srcId="{9691CA26-F804-4322-94B7-261EC0ECD756}" destId="{49122634-F127-4291-BCBF-DE1DE1FDEAB6}" srcOrd="0" destOrd="0" presId="urn:microsoft.com/office/officeart/2005/8/layout/vList2"/>
    <dgm:cxn modelId="{D83BB263-E356-4C72-9D8B-6737BCBAF00E}" type="presOf" srcId="{BF669430-0D76-4791-A236-919C0A226EED}" destId="{BBCAA5B9-C147-426E-B492-3026002EBE84}" srcOrd="0" destOrd="1" presId="urn:microsoft.com/office/officeart/2005/8/layout/vList2"/>
    <dgm:cxn modelId="{6E8257CE-1238-4B6B-A613-01552DB10320}" type="presOf" srcId="{DA461339-72ED-4C5E-806E-B26B6B2AB987}" destId="{73123A30-8244-4B82-9A6D-4151E6BB8667}" srcOrd="0" destOrd="0" presId="urn:microsoft.com/office/officeart/2005/8/layout/vList2"/>
    <dgm:cxn modelId="{C532441A-28F8-49F6-A38E-852787AA6F9F}" srcId="{53EEA22E-2BC0-450D-9C9F-E442A1EE04D1}" destId="{9691CA26-F804-4322-94B7-261EC0ECD756}" srcOrd="0" destOrd="0" parTransId="{9215617E-059A-434C-B31B-52CE9AE3E329}" sibTransId="{F83A70F5-C8A0-462E-8DF1-1DE970ECFB6A}"/>
    <dgm:cxn modelId="{6B7FF075-A78C-42E9-AA55-A9189ECCF8FE}" type="presOf" srcId="{7580F3A7-7932-4AFE-BCB7-9B905C88C0A8}" destId="{BBCAA5B9-C147-426E-B492-3026002EBE84}" srcOrd="0" destOrd="0" presId="urn:microsoft.com/office/officeart/2005/8/layout/vList2"/>
    <dgm:cxn modelId="{F2DC9759-3E7B-4337-B745-4F784F13577E}" srcId="{30D4A329-0B28-49CB-95D1-955335289344}" destId="{9A984BD5-853A-4288-9286-9037C9506B50}" srcOrd="1" destOrd="0" parTransId="{688C2F36-DE7E-40CB-8E95-EA9325287E05}" sibTransId="{298E2250-F73E-42AB-8D70-E24592AEAD0F}"/>
    <dgm:cxn modelId="{CB82DAEA-4AE8-4BF8-8329-F31A98906410}" type="presOf" srcId="{322A5073-2D9C-47C0-82A7-CA3C93E56E45}" destId="{47AE6F63-E191-4EC4-A09B-7E110BDAEF65}" srcOrd="0" destOrd="0" presId="urn:microsoft.com/office/officeart/2005/8/layout/vList2"/>
    <dgm:cxn modelId="{5D2B6AFF-8B3F-4DD2-8E08-D0CA276ABA6F}" type="presOf" srcId="{9A984BD5-853A-4288-9286-9037C9506B50}" destId="{73123A30-8244-4B82-9A6D-4151E6BB8667}" srcOrd="0" destOrd="1" presId="urn:microsoft.com/office/officeart/2005/8/layout/vList2"/>
    <dgm:cxn modelId="{BA1AD5A7-DFFD-47FF-9CD3-8B9E1F32780B}" srcId="{B7A0E8D4-F5BE-4D26-B949-792B18F38477}" destId="{BF669430-0D76-4791-A236-919C0A226EED}" srcOrd="1" destOrd="0" parTransId="{C46BEC3B-7D69-4732-B435-48A7DD159947}" sibTransId="{679F0E21-9C5F-4162-907A-FEAE11ED518D}"/>
    <dgm:cxn modelId="{9E9B6975-AB20-4BBE-85F2-58709226DD62}" type="presOf" srcId="{30D4A329-0B28-49CB-95D1-955335289344}" destId="{B3CFC8D6-ECC6-4074-8BD1-CA37DEE08D5D}" srcOrd="0" destOrd="0" presId="urn:microsoft.com/office/officeart/2005/8/layout/vList2"/>
    <dgm:cxn modelId="{2526B472-4C3E-470D-903F-4C23D90A6D79}" srcId="{B7A0E8D4-F5BE-4D26-B949-792B18F38477}" destId="{7580F3A7-7932-4AFE-BCB7-9B905C88C0A8}" srcOrd="0" destOrd="0" parTransId="{1C62C547-D19D-4B8C-B92D-71A9359FBF26}" sibTransId="{86FFF540-6087-4171-9182-2FD48F61D3F8}"/>
    <dgm:cxn modelId="{2575914A-B9D5-4125-8209-B7854D571F77}" srcId="{322A5073-2D9C-47C0-82A7-CA3C93E56E45}" destId="{53EEA22E-2BC0-450D-9C9F-E442A1EE04D1}" srcOrd="2" destOrd="0" parTransId="{2ABABCDA-5C56-4499-A609-AA5CAE27C7E6}" sibTransId="{FE1E0216-1FA7-4461-A8C5-8C819DBF74CB}"/>
    <dgm:cxn modelId="{0723EFD3-FEC8-4E03-994C-FC981DFF3544}" type="presParOf" srcId="{47AE6F63-E191-4EC4-A09B-7E110BDAEF65}" destId="{47FB3F9A-14B4-4B94-8F42-9CF411899EAE}" srcOrd="0" destOrd="0" presId="urn:microsoft.com/office/officeart/2005/8/layout/vList2"/>
    <dgm:cxn modelId="{96C213DE-7911-4394-9B1B-54F31002563B}" type="presParOf" srcId="{47AE6F63-E191-4EC4-A09B-7E110BDAEF65}" destId="{BBCAA5B9-C147-426E-B492-3026002EBE84}" srcOrd="1" destOrd="0" presId="urn:microsoft.com/office/officeart/2005/8/layout/vList2"/>
    <dgm:cxn modelId="{E1B9C65A-1E82-4CF2-96B6-87066F159EBA}" type="presParOf" srcId="{47AE6F63-E191-4EC4-A09B-7E110BDAEF65}" destId="{B3CFC8D6-ECC6-4074-8BD1-CA37DEE08D5D}" srcOrd="2" destOrd="0" presId="urn:microsoft.com/office/officeart/2005/8/layout/vList2"/>
    <dgm:cxn modelId="{28BEB625-67E7-4D39-9C7A-8167EFA46801}" type="presParOf" srcId="{47AE6F63-E191-4EC4-A09B-7E110BDAEF65}" destId="{73123A30-8244-4B82-9A6D-4151E6BB8667}" srcOrd="3" destOrd="0" presId="urn:microsoft.com/office/officeart/2005/8/layout/vList2"/>
    <dgm:cxn modelId="{298EBED4-4682-4685-A57F-D90221D29008}" type="presParOf" srcId="{47AE6F63-E191-4EC4-A09B-7E110BDAEF65}" destId="{342B1C32-2CFC-4269-BCD4-2864552A7A2F}" srcOrd="4" destOrd="0" presId="urn:microsoft.com/office/officeart/2005/8/layout/vList2"/>
    <dgm:cxn modelId="{5D9DD8B2-1425-445C-9C2B-60ACCFF87F92}" type="presParOf" srcId="{47AE6F63-E191-4EC4-A09B-7E110BDAEF65}" destId="{49122634-F127-4291-BCBF-DE1DE1FDEAB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2A5073-2D9C-47C0-82A7-CA3C93E56E4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7A0E8D4-F5BE-4D26-B949-792B18F38477}">
      <dgm:prSet/>
      <dgm:spPr/>
      <dgm:t>
        <a:bodyPr/>
        <a:lstStyle/>
        <a:p>
          <a:pPr rtl="0"/>
          <a:r>
            <a:rPr lang="en-US" dirty="0"/>
            <a:t>Reminder:</a:t>
          </a:r>
        </a:p>
      </dgm:t>
    </dgm:pt>
    <dgm:pt modelId="{180D0EC0-247B-4FAE-8481-06ECC3BCBFF0}" type="parTrans" cxnId="{59B80D88-F094-478E-90FE-D53F3507FA73}">
      <dgm:prSet/>
      <dgm:spPr/>
      <dgm:t>
        <a:bodyPr/>
        <a:lstStyle/>
        <a:p>
          <a:endParaRPr lang="en-US"/>
        </a:p>
      </dgm:t>
    </dgm:pt>
    <dgm:pt modelId="{0F1BB646-307A-49BF-B0A9-6F85590F1371}" type="sibTrans" cxnId="{59B80D88-F094-478E-90FE-D53F3507FA73}">
      <dgm:prSet/>
      <dgm:spPr/>
      <dgm:t>
        <a:bodyPr/>
        <a:lstStyle/>
        <a:p>
          <a:endParaRPr lang="en-US"/>
        </a:p>
      </dgm:t>
    </dgm:pt>
    <dgm:pt modelId="{7580F3A7-7932-4AFE-BCB7-9B905C88C0A8}">
      <dgm:prSet/>
      <dgm:spPr/>
      <dgm:t>
        <a:bodyPr/>
        <a:lstStyle/>
        <a:p>
          <a:pPr rtl="0"/>
          <a:r>
            <a:rPr lang="en-GB"/>
            <a:t>Controllers have the right to choose whether they prefer personal data to be returned or deleted at the end of the agreement with the processor</a:t>
          </a:r>
          <a:endParaRPr lang="en-US" dirty="0"/>
        </a:p>
      </dgm:t>
    </dgm:pt>
    <dgm:pt modelId="{1C62C547-D19D-4B8C-B92D-71A9359FBF26}" type="parTrans" cxnId="{2526B472-4C3E-470D-903F-4C23D90A6D79}">
      <dgm:prSet/>
      <dgm:spPr/>
      <dgm:t>
        <a:bodyPr/>
        <a:lstStyle/>
        <a:p>
          <a:endParaRPr lang="en-US"/>
        </a:p>
      </dgm:t>
    </dgm:pt>
    <dgm:pt modelId="{86FFF540-6087-4171-9182-2FD48F61D3F8}" type="sibTrans" cxnId="{2526B472-4C3E-470D-903F-4C23D90A6D79}">
      <dgm:prSet/>
      <dgm:spPr/>
      <dgm:t>
        <a:bodyPr/>
        <a:lstStyle/>
        <a:p>
          <a:endParaRPr lang="en-US"/>
        </a:p>
      </dgm:t>
    </dgm:pt>
    <dgm:pt modelId="{30D4A329-0B28-49CB-95D1-955335289344}">
      <dgm:prSet/>
      <dgm:spPr/>
      <dgm:t>
        <a:bodyPr/>
        <a:lstStyle/>
        <a:p>
          <a:pPr rtl="0"/>
          <a:r>
            <a:rPr lang="en-US" dirty="0"/>
            <a:t>In any DPA, watch for:</a:t>
          </a:r>
        </a:p>
      </dgm:t>
    </dgm:pt>
    <dgm:pt modelId="{1D5D4B53-A19C-489B-A228-FC352BD289E9}" type="parTrans" cxnId="{ED8E60C0-3823-46BE-9868-13C26BFAEA1D}">
      <dgm:prSet/>
      <dgm:spPr/>
      <dgm:t>
        <a:bodyPr/>
        <a:lstStyle/>
        <a:p>
          <a:endParaRPr lang="en-US"/>
        </a:p>
      </dgm:t>
    </dgm:pt>
    <dgm:pt modelId="{49A123D4-B7BC-42EC-A723-44006AF6817B}" type="sibTrans" cxnId="{ED8E60C0-3823-46BE-9868-13C26BFAEA1D}">
      <dgm:prSet/>
      <dgm:spPr/>
      <dgm:t>
        <a:bodyPr/>
        <a:lstStyle/>
        <a:p>
          <a:endParaRPr lang="en-US"/>
        </a:p>
      </dgm:t>
    </dgm:pt>
    <dgm:pt modelId="{53EEA22E-2BC0-450D-9C9F-E442A1EE04D1}">
      <dgm:prSet/>
      <dgm:spPr/>
      <dgm:t>
        <a:bodyPr/>
        <a:lstStyle/>
        <a:p>
          <a:pPr rtl="0"/>
          <a:r>
            <a:rPr lang="en-US" dirty="0"/>
            <a:t>Tips / Recommendations:</a:t>
          </a:r>
        </a:p>
      </dgm:t>
    </dgm:pt>
    <dgm:pt modelId="{2ABABCDA-5C56-4499-A609-AA5CAE27C7E6}" type="parTrans" cxnId="{2575914A-B9D5-4125-8209-B7854D571F77}">
      <dgm:prSet/>
      <dgm:spPr/>
      <dgm:t>
        <a:bodyPr/>
        <a:lstStyle/>
        <a:p>
          <a:endParaRPr lang="en-US"/>
        </a:p>
      </dgm:t>
    </dgm:pt>
    <dgm:pt modelId="{FE1E0216-1FA7-4461-A8C5-8C819DBF74CB}" type="sibTrans" cxnId="{2575914A-B9D5-4125-8209-B7854D571F77}">
      <dgm:prSet/>
      <dgm:spPr/>
      <dgm:t>
        <a:bodyPr/>
        <a:lstStyle/>
        <a:p>
          <a:endParaRPr lang="en-US"/>
        </a:p>
      </dgm:t>
    </dgm:pt>
    <dgm:pt modelId="{9691CA26-F804-4322-94B7-261EC0ECD756}">
      <dgm:prSet/>
      <dgm:spPr/>
      <dgm:t>
        <a:bodyPr/>
        <a:lstStyle/>
        <a:p>
          <a:pPr rtl="0"/>
          <a:r>
            <a:rPr lang="en-GB" dirty="0"/>
            <a:t>Depending on whether or not the data is available within the controller, ensure that the DPA includes ad hoc election (i.e., return of data when not available, deletion of data when those are available within the controller)</a:t>
          </a:r>
          <a:endParaRPr lang="en-US" dirty="0"/>
        </a:p>
      </dgm:t>
    </dgm:pt>
    <dgm:pt modelId="{9215617E-059A-434C-B31B-52CE9AE3E329}" type="parTrans" cxnId="{C532441A-28F8-49F6-A38E-852787AA6F9F}">
      <dgm:prSet/>
      <dgm:spPr/>
      <dgm:t>
        <a:bodyPr/>
        <a:lstStyle/>
        <a:p>
          <a:endParaRPr lang="en-US"/>
        </a:p>
      </dgm:t>
    </dgm:pt>
    <dgm:pt modelId="{F83A70F5-C8A0-462E-8DF1-1DE970ECFB6A}" type="sibTrans" cxnId="{C532441A-28F8-49F6-A38E-852787AA6F9F}">
      <dgm:prSet/>
      <dgm:spPr/>
      <dgm:t>
        <a:bodyPr/>
        <a:lstStyle/>
        <a:p>
          <a:endParaRPr lang="en-US"/>
        </a:p>
      </dgm:t>
    </dgm:pt>
    <dgm:pt modelId="{01AE39D6-2DD2-4B58-9A97-66766EDE0FFA}">
      <dgm:prSet/>
      <dgm:spPr/>
      <dgm:t>
        <a:bodyPr/>
        <a:lstStyle/>
        <a:p>
          <a:r>
            <a:rPr lang="en-GB" dirty="0"/>
            <a:t>If deletion is required, ensure that the processor notifies the controller of the deletion within a specific deadline</a:t>
          </a:r>
          <a:endParaRPr lang="en-US" dirty="0"/>
        </a:p>
      </dgm:t>
    </dgm:pt>
    <dgm:pt modelId="{2B16BDA6-AF95-444A-B2D4-36E619CA1468}" type="parTrans" cxnId="{956F820C-7EEC-415B-AA15-B1F43A16BA41}">
      <dgm:prSet/>
      <dgm:spPr/>
      <dgm:t>
        <a:bodyPr/>
        <a:lstStyle/>
        <a:p>
          <a:endParaRPr lang="en-US"/>
        </a:p>
      </dgm:t>
    </dgm:pt>
    <dgm:pt modelId="{FEE341F1-6EA1-454F-922F-DA3B81DAF449}" type="sibTrans" cxnId="{956F820C-7EEC-415B-AA15-B1F43A16BA41}">
      <dgm:prSet/>
      <dgm:spPr/>
      <dgm:t>
        <a:bodyPr/>
        <a:lstStyle/>
        <a:p>
          <a:endParaRPr lang="en-US"/>
        </a:p>
      </dgm:t>
    </dgm:pt>
    <dgm:pt modelId="{CB2ABF70-04EA-434D-8DE2-458A3BA7644D}">
      <dgm:prSet/>
      <dgm:spPr/>
      <dgm:t>
        <a:bodyPr/>
        <a:lstStyle/>
        <a:p>
          <a:pPr rtl="0"/>
          <a:r>
            <a:rPr lang="en-GB" dirty="0"/>
            <a:t>Clauses that do not clearly state that personal data will be deleted/returned at the end of the principal agreement</a:t>
          </a:r>
          <a:endParaRPr lang="en-US" dirty="0"/>
        </a:p>
      </dgm:t>
    </dgm:pt>
    <dgm:pt modelId="{82DFFBE6-44BE-4972-B12B-F8378D2650E0}" type="parTrans" cxnId="{733C7F8F-A2C6-4EB3-B0AD-EC7A617F7D2B}">
      <dgm:prSet/>
      <dgm:spPr/>
      <dgm:t>
        <a:bodyPr/>
        <a:lstStyle/>
        <a:p>
          <a:endParaRPr lang="en-US"/>
        </a:p>
      </dgm:t>
    </dgm:pt>
    <dgm:pt modelId="{6159868C-CEC7-4CD1-9AA0-BAA8CBF25DB2}" type="sibTrans" cxnId="{733C7F8F-A2C6-4EB3-B0AD-EC7A617F7D2B}">
      <dgm:prSet/>
      <dgm:spPr/>
      <dgm:t>
        <a:bodyPr/>
        <a:lstStyle/>
        <a:p>
          <a:endParaRPr lang="en-US"/>
        </a:p>
      </dgm:t>
    </dgm:pt>
    <dgm:pt modelId="{CDD236C4-AB76-4C3A-A75A-694A54B5A36C}">
      <dgm:prSet/>
      <dgm:spPr/>
      <dgm:t>
        <a:bodyPr/>
        <a:lstStyle/>
        <a:p>
          <a:pPr rtl="0"/>
          <a:r>
            <a:rPr lang="en-US" dirty="0"/>
            <a:t>Technical impediments cannot be ignored in practice (and should be addressed)</a:t>
          </a:r>
        </a:p>
      </dgm:t>
    </dgm:pt>
    <dgm:pt modelId="{FBBE313F-39B5-43DF-810A-67E296F69CC3}" type="parTrans" cxnId="{6C300DF6-3187-4C88-868E-2BFC14D4CC4B}">
      <dgm:prSet/>
      <dgm:spPr/>
      <dgm:t>
        <a:bodyPr/>
        <a:lstStyle/>
        <a:p>
          <a:endParaRPr lang="en-US"/>
        </a:p>
      </dgm:t>
    </dgm:pt>
    <dgm:pt modelId="{5733C835-5BF6-4242-9F32-E928374AAB7C}" type="sibTrans" cxnId="{6C300DF6-3187-4C88-868E-2BFC14D4CC4B}">
      <dgm:prSet/>
      <dgm:spPr/>
      <dgm:t>
        <a:bodyPr/>
        <a:lstStyle/>
        <a:p>
          <a:endParaRPr lang="en-US"/>
        </a:p>
      </dgm:t>
    </dgm:pt>
    <dgm:pt modelId="{47AE6F63-E191-4EC4-A09B-7E110BDAEF65}" type="pres">
      <dgm:prSet presAssocID="{322A5073-2D9C-47C0-82A7-CA3C93E56E45}" presName="linear" presStyleCnt="0">
        <dgm:presLayoutVars>
          <dgm:animLvl val="lvl"/>
          <dgm:resizeHandles val="exact"/>
        </dgm:presLayoutVars>
      </dgm:prSet>
      <dgm:spPr/>
      <dgm:t>
        <a:bodyPr/>
        <a:lstStyle/>
        <a:p>
          <a:endParaRPr lang="en-US"/>
        </a:p>
      </dgm:t>
    </dgm:pt>
    <dgm:pt modelId="{47FB3F9A-14B4-4B94-8F42-9CF411899EAE}" type="pres">
      <dgm:prSet presAssocID="{B7A0E8D4-F5BE-4D26-B949-792B18F38477}" presName="parentText" presStyleLbl="node1" presStyleIdx="0" presStyleCnt="3">
        <dgm:presLayoutVars>
          <dgm:chMax val="0"/>
          <dgm:bulletEnabled val="1"/>
        </dgm:presLayoutVars>
      </dgm:prSet>
      <dgm:spPr/>
      <dgm:t>
        <a:bodyPr/>
        <a:lstStyle/>
        <a:p>
          <a:endParaRPr lang="en-US"/>
        </a:p>
      </dgm:t>
    </dgm:pt>
    <dgm:pt modelId="{BBCAA5B9-C147-426E-B492-3026002EBE84}" type="pres">
      <dgm:prSet presAssocID="{B7A0E8D4-F5BE-4D26-B949-792B18F38477}" presName="childText" presStyleLbl="revTx" presStyleIdx="0" presStyleCnt="3">
        <dgm:presLayoutVars>
          <dgm:bulletEnabled val="1"/>
        </dgm:presLayoutVars>
      </dgm:prSet>
      <dgm:spPr/>
      <dgm:t>
        <a:bodyPr/>
        <a:lstStyle/>
        <a:p>
          <a:endParaRPr lang="en-US"/>
        </a:p>
      </dgm:t>
    </dgm:pt>
    <dgm:pt modelId="{B3CFC8D6-ECC6-4074-8BD1-CA37DEE08D5D}" type="pres">
      <dgm:prSet presAssocID="{30D4A329-0B28-49CB-95D1-955335289344}" presName="parentText" presStyleLbl="node1" presStyleIdx="1" presStyleCnt="3">
        <dgm:presLayoutVars>
          <dgm:chMax val="0"/>
          <dgm:bulletEnabled val="1"/>
        </dgm:presLayoutVars>
      </dgm:prSet>
      <dgm:spPr/>
      <dgm:t>
        <a:bodyPr/>
        <a:lstStyle/>
        <a:p>
          <a:endParaRPr lang="en-US"/>
        </a:p>
      </dgm:t>
    </dgm:pt>
    <dgm:pt modelId="{73123A30-8244-4B82-9A6D-4151E6BB8667}" type="pres">
      <dgm:prSet presAssocID="{30D4A329-0B28-49CB-95D1-955335289344}" presName="childText" presStyleLbl="revTx" presStyleIdx="1" presStyleCnt="3">
        <dgm:presLayoutVars>
          <dgm:bulletEnabled val="1"/>
        </dgm:presLayoutVars>
      </dgm:prSet>
      <dgm:spPr/>
      <dgm:t>
        <a:bodyPr/>
        <a:lstStyle/>
        <a:p>
          <a:endParaRPr lang="en-US"/>
        </a:p>
      </dgm:t>
    </dgm:pt>
    <dgm:pt modelId="{342B1C32-2CFC-4269-BCD4-2864552A7A2F}" type="pres">
      <dgm:prSet presAssocID="{53EEA22E-2BC0-450D-9C9F-E442A1EE04D1}" presName="parentText" presStyleLbl="node1" presStyleIdx="2" presStyleCnt="3">
        <dgm:presLayoutVars>
          <dgm:chMax val="0"/>
          <dgm:bulletEnabled val="1"/>
        </dgm:presLayoutVars>
      </dgm:prSet>
      <dgm:spPr/>
      <dgm:t>
        <a:bodyPr/>
        <a:lstStyle/>
        <a:p>
          <a:endParaRPr lang="en-US"/>
        </a:p>
      </dgm:t>
    </dgm:pt>
    <dgm:pt modelId="{49122634-F127-4291-BCBF-DE1DE1FDEAB6}" type="pres">
      <dgm:prSet presAssocID="{53EEA22E-2BC0-450D-9C9F-E442A1EE04D1}" presName="childText" presStyleLbl="revTx" presStyleIdx="2" presStyleCnt="3">
        <dgm:presLayoutVars>
          <dgm:bulletEnabled val="1"/>
        </dgm:presLayoutVars>
      </dgm:prSet>
      <dgm:spPr/>
      <dgm:t>
        <a:bodyPr/>
        <a:lstStyle/>
        <a:p>
          <a:endParaRPr lang="en-US"/>
        </a:p>
      </dgm:t>
    </dgm:pt>
  </dgm:ptLst>
  <dgm:cxnLst>
    <dgm:cxn modelId="{9E9B6975-AB20-4BBE-85F2-58709226DD62}" type="presOf" srcId="{30D4A329-0B28-49CB-95D1-955335289344}" destId="{B3CFC8D6-ECC6-4074-8BD1-CA37DEE08D5D}" srcOrd="0" destOrd="0" presId="urn:microsoft.com/office/officeart/2005/8/layout/vList2"/>
    <dgm:cxn modelId="{733C7F8F-A2C6-4EB3-B0AD-EC7A617F7D2B}" srcId="{30D4A329-0B28-49CB-95D1-955335289344}" destId="{CB2ABF70-04EA-434D-8DE2-458A3BA7644D}" srcOrd="0" destOrd="0" parTransId="{82DFFBE6-44BE-4972-B12B-F8378D2650E0}" sibTransId="{6159868C-CEC7-4CD1-9AA0-BAA8CBF25DB2}"/>
    <dgm:cxn modelId="{BB5F77DF-C87F-4D7C-8BBA-7091B41C4B64}" type="presOf" srcId="{01AE39D6-2DD2-4B58-9A97-66766EDE0FFA}" destId="{49122634-F127-4291-BCBF-DE1DE1FDEAB6}" srcOrd="0" destOrd="2" presId="urn:microsoft.com/office/officeart/2005/8/layout/vList2"/>
    <dgm:cxn modelId="{5E66E1ED-246C-437B-A354-95E25F3849A7}" type="presOf" srcId="{53EEA22E-2BC0-450D-9C9F-E442A1EE04D1}" destId="{342B1C32-2CFC-4269-BCD4-2864552A7A2F}" srcOrd="0" destOrd="0" presId="urn:microsoft.com/office/officeart/2005/8/layout/vList2"/>
    <dgm:cxn modelId="{51402F1D-5025-42E7-B046-C9142A4FE460}" type="presOf" srcId="{CB2ABF70-04EA-434D-8DE2-458A3BA7644D}" destId="{73123A30-8244-4B82-9A6D-4151E6BB8667}" srcOrd="0" destOrd="0" presId="urn:microsoft.com/office/officeart/2005/8/layout/vList2"/>
    <dgm:cxn modelId="{6C300DF6-3187-4C88-868E-2BFC14D4CC4B}" srcId="{53EEA22E-2BC0-450D-9C9F-E442A1EE04D1}" destId="{CDD236C4-AB76-4C3A-A75A-694A54B5A36C}" srcOrd="1" destOrd="0" parTransId="{FBBE313F-39B5-43DF-810A-67E296F69CC3}" sibTransId="{5733C835-5BF6-4242-9F32-E928374AAB7C}"/>
    <dgm:cxn modelId="{956F820C-7EEC-415B-AA15-B1F43A16BA41}" srcId="{53EEA22E-2BC0-450D-9C9F-E442A1EE04D1}" destId="{01AE39D6-2DD2-4B58-9A97-66766EDE0FFA}" srcOrd="2" destOrd="0" parTransId="{2B16BDA6-AF95-444A-B2D4-36E619CA1468}" sibTransId="{FEE341F1-6EA1-454F-922F-DA3B81DAF449}"/>
    <dgm:cxn modelId="{59B80D88-F094-478E-90FE-D53F3507FA73}" srcId="{322A5073-2D9C-47C0-82A7-CA3C93E56E45}" destId="{B7A0E8D4-F5BE-4D26-B949-792B18F38477}" srcOrd="0" destOrd="0" parTransId="{180D0EC0-247B-4FAE-8481-06ECC3BCBFF0}" sibTransId="{0F1BB646-307A-49BF-B0A9-6F85590F1371}"/>
    <dgm:cxn modelId="{ED8E60C0-3823-46BE-9868-13C26BFAEA1D}" srcId="{322A5073-2D9C-47C0-82A7-CA3C93E56E45}" destId="{30D4A329-0B28-49CB-95D1-955335289344}" srcOrd="1" destOrd="0" parTransId="{1D5D4B53-A19C-489B-A228-FC352BD289E9}" sibTransId="{49A123D4-B7BC-42EC-A723-44006AF6817B}"/>
    <dgm:cxn modelId="{2575914A-B9D5-4125-8209-B7854D571F77}" srcId="{322A5073-2D9C-47C0-82A7-CA3C93E56E45}" destId="{53EEA22E-2BC0-450D-9C9F-E442A1EE04D1}" srcOrd="2" destOrd="0" parTransId="{2ABABCDA-5C56-4499-A609-AA5CAE27C7E6}" sibTransId="{FE1E0216-1FA7-4461-A8C5-8C819DBF74CB}"/>
    <dgm:cxn modelId="{C532441A-28F8-49F6-A38E-852787AA6F9F}" srcId="{53EEA22E-2BC0-450D-9C9F-E442A1EE04D1}" destId="{9691CA26-F804-4322-94B7-261EC0ECD756}" srcOrd="0" destOrd="0" parTransId="{9215617E-059A-434C-B31B-52CE9AE3E329}" sibTransId="{F83A70F5-C8A0-462E-8DF1-1DE970ECFB6A}"/>
    <dgm:cxn modelId="{7823221E-4F21-4BEB-B39F-10E1B8957ED4}" type="presOf" srcId="{CDD236C4-AB76-4C3A-A75A-694A54B5A36C}" destId="{49122634-F127-4291-BCBF-DE1DE1FDEAB6}" srcOrd="0" destOrd="1" presId="urn:microsoft.com/office/officeart/2005/8/layout/vList2"/>
    <dgm:cxn modelId="{2526B472-4C3E-470D-903F-4C23D90A6D79}" srcId="{B7A0E8D4-F5BE-4D26-B949-792B18F38477}" destId="{7580F3A7-7932-4AFE-BCB7-9B905C88C0A8}" srcOrd="0" destOrd="0" parTransId="{1C62C547-D19D-4B8C-B92D-71A9359FBF26}" sibTransId="{86FFF540-6087-4171-9182-2FD48F61D3F8}"/>
    <dgm:cxn modelId="{E5098BEA-0372-4F31-BA51-D8E289FD4D85}" type="presOf" srcId="{9691CA26-F804-4322-94B7-261EC0ECD756}" destId="{49122634-F127-4291-BCBF-DE1DE1FDEAB6}" srcOrd="0" destOrd="0" presId="urn:microsoft.com/office/officeart/2005/8/layout/vList2"/>
    <dgm:cxn modelId="{6B7FF075-A78C-42E9-AA55-A9189ECCF8FE}" type="presOf" srcId="{7580F3A7-7932-4AFE-BCB7-9B905C88C0A8}" destId="{BBCAA5B9-C147-426E-B492-3026002EBE84}" srcOrd="0" destOrd="0" presId="urn:microsoft.com/office/officeart/2005/8/layout/vList2"/>
    <dgm:cxn modelId="{CB82DAEA-4AE8-4BF8-8329-F31A98906410}" type="presOf" srcId="{322A5073-2D9C-47C0-82A7-CA3C93E56E45}" destId="{47AE6F63-E191-4EC4-A09B-7E110BDAEF65}" srcOrd="0" destOrd="0" presId="urn:microsoft.com/office/officeart/2005/8/layout/vList2"/>
    <dgm:cxn modelId="{9B7CAF3E-3B5B-48B9-890D-C54A391E97C7}" type="presOf" srcId="{B7A0E8D4-F5BE-4D26-B949-792B18F38477}" destId="{47FB3F9A-14B4-4B94-8F42-9CF411899EAE}" srcOrd="0" destOrd="0" presId="urn:microsoft.com/office/officeart/2005/8/layout/vList2"/>
    <dgm:cxn modelId="{0723EFD3-FEC8-4E03-994C-FC981DFF3544}" type="presParOf" srcId="{47AE6F63-E191-4EC4-A09B-7E110BDAEF65}" destId="{47FB3F9A-14B4-4B94-8F42-9CF411899EAE}" srcOrd="0" destOrd="0" presId="urn:microsoft.com/office/officeart/2005/8/layout/vList2"/>
    <dgm:cxn modelId="{96C213DE-7911-4394-9B1B-54F31002563B}" type="presParOf" srcId="{47AE6F63-E191-4EC4-A09B-7E110BDAEF65}" destId="{BBCAA5B9-C147-426E-B492-3026002EBE84}" srcOrd="1" destOrd="0" presId="urn:microsoft.com/office/officeart/2005/8/layout/vList2"/>
    <dgm:cxn modelId="{E1B9C65A-1E82-4CF2-96B6-87066F159EBA}" type="presParOf" srcId="{47AE6F63-E191-4EC4-A09B-7E110BDAEF65}" destId="{B3CFC8D6-ECC6-4074-8BD1-CA37DEE08D5D}" srcOrd="2" destOrd="0" presId="urn:microsoft.com/office/officeart/2005/8/layout/vList2"/>
    <dgm:cxn modelId="{BF5DFCC7-6EDB-440B-8C69-E6B28A851A93}" type="presParOf" srcId="{47AE6F63-E191-4EC4-A09B-7E110BDAEF65}" destId="{73123A30-8244-4B82-9A6D-4151E6BB8667}" srcOrd="3" destOrd="0" presId="urn:microsoft.com/office/officeart/2005/8/layout/vList2"/>
    <dgm:cxn modelId="{298EBED4-4682-4685-A57F-D90221D29008}" type="presParOf" srcId="{47AE6F63-E191-4EC4-A09B-7E110BDAEF65}" destId="{342B1C32-2CFC-4269-BCD4-2864552A7A2F}" srcOrd="4" destOrd="0" presId="urn:microsoft.com/office/officeart/2005/8/layout/vList2"/>
    <dgm:cxn modelId="{5D9DD8B2-1425-445C-9C2B-60ACCFF87F92}" type="presParOf" srcId="{47AE6F63-E191-4EC4-A09B-7E110BDAEF65}" destId="{49122634-F127-4291-BCBF-DE1DE1FDEAB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109F8-299C-47CE-9B8F-3ACC5A92CECA}">
      <dsp:nvSpPr>
        <dsp:cNvPr id="0" name=""/>
        <dsp:cNvSpPr/>
      </dsp:nvSpPr>
      <dsp:spPr>
        <a:xfrm>
          <a:off x="0" y="147393"/>
          <a:ext cx="7989887" cy="1427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Case 1: An e-commerce website operated by a company based in the US processes personal data in the US (e.g., cookies tracking IP addresses). It uses its EU office in Paris to lead and implement commercial prospecting and marketing campaigns towards EU-based customers</a:t>
          </a:r>
        </a:p>
      </dsp:txBody>
      <dsp:txXfrm>
        <a:off x="69680" y="217073"/>
        <a:ext cx="7850527" cy="1288040"/>
      </dsp:txXfrm>
    </dsp:sp>
    <dsp:sp modelId="{D0E42C4C-4C56-441F-84E8-8E9E9F92058C}">
      <dsp:nvSpPr>
        <dsp:cNvPr id="0" name=""/>
        <dsp:cNvSpPr/>
      </dsp:nvSpPr>
      <dsp:spPr>
        <a:xfrm>
          <a:off x="0" y="1632394"/>
          <a:ext cx="7989887" cy="1427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BE" sz="2000" kern="1200" dirty="0"/>
            <a:t>GDPR Nexus?</a:t>
          </a:r>
          <a:endParaRPr lang="en-US" sz="2000" kern="1200" dirty="0"/>
        </a:p>
      </dsp:txBody>
      <dsp:txXfrm>
        <a:off x="69680" y="1702074"/>
        <a:ext cx="7850527" cy="1288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B3F9A-14B4-4B94-8F42-9CF411899EAE}">
      <dsp:nvSpPr>
        <dsp:cNvPr id="0" name=""/>
        <dsp:cNvSpPr/>
      </dsp:nvSpPr>
      <dsp:spPr>
        <a:xfrm>
          <a:off x="0" y="107451"/>
          <a:ext cx="7920373" cy="44225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Reminder:</a:t>
          </a:r>
        </a:p>
      </dsp:txBody>
      <dsp:txXfrm>
        <a:off x="21589" y="129040"/>
        <a:ext cx="7877195" cy="399081"/>
      </dsp:txXfrm>
    </dsp:sp>
    <dsp:sp modelId="{BBCAA5B9-C147-426E-B492-3026002EBE84}">
      <dsp:nvSpPr>
        <dsp:cNvPr id="0" name=""/>
        <dsp:cNvSpPr/>
      </dsp:nvSpPr>
      <dsp:spPr>
        <a:xfrm>
          <a:off x="0" y="549711"/>
          <a:ext cx="7920373"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72"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GB" sz="1600" kern="1200" dirty="0"/>
            <a:t>Controllers have the right to conduct audits on the processing activities carried out on their behalf</a:t>
          </a:r>
          <a:endParaRPr lang="en-US" sz="1600" kern="1200" dirty="0"/>
        </a:p>
        <a:p>
          <a:pPr marL="171450" lvl="1" indent="-171450" algn="l" defTabSz="711200">
            <a:lnSpc>
              <a:spcPct val="90000"/>
            </a:lnSpc>
            <a:spcBef>
              <a:spcPct val="0"/>
            </a:spcBef>
            <a:spcAft>
              <a:spcPct val="20000"/>
            </a:spcAft>
            <a:buChar char="••"/>
          </a:pPr>
          <a:r>
            <a:rPr lang="en-GB" sz="1600" kern="1200" dirty="0"/>
            <a:t>The controller should be in a position to carry out inspections at the processor's premises and require the relevant documentation </a:t>
          </a:r>
          <a:endParaRPr lang="en-US" sz="1600" kern="1200" dirty="0"/>
        </a:p>
      </dsp:txBody>
      <dsp:txXfrm>
        <a:off x="0" y="549711"/>
        <a:ext cx="7920373" cy="999809"/>
      </dsp:txXfrm>
    </dsp:sp>
    <dsp:sp modelId="{B3CFC8D6-ECC6-4074-8BD1-CA37DEE08D5D}">
      <dsp:nvSpPr>
        <dsp:cNvPr id="0" name=""/>
        <dsp:cNvSpPr/>
      </dsp:nvSpPr>
      <dsp:spPr>
        <a:xfrm>
          <a:off x="0" y="1549521"/>
          <a:ext cx="7920373" cy="44225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In any DPA, watch for:</a:t>
          </a:r>
        </a:p>
      </dsp:txBody>
      <dsp:txXfrm>
        <a:off x="21589" y="1571110"/>
        <a:ext cx="7877195" cy="399081"/>
      </dsp:txXfrm>
    </dsp:sp>
    <dsp:sp modelId="{73123A30-8244-4B82-9A6D-4151E6BB8667}">
      <dsp:nvSpPr>
        <dsp:cNvPr id="0" name=""/>
        <dsp:cNvSpPr/>
      </dsp:nvSpPr>
      <dsp:spPr>
        <a:xfrm>
          <a:off x="0" y="1991781"/>
          <a:ext cx="792037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72"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GB" sz="1600" kern="1200" dirty="0"/>
            <a:t>Clauses that limit the controller’s right to audit with regard to timing, modalities, etc.</a:t>
          </a:r>
          <a:endParaRPr lang="en-US" sz="1600" kern="1200" dirty="0"/>
        </a:p>
      </dsp:txBody>
      <dsp:txXfrm>
        <a:off x="0" y="1991781"/>
        <a:ext cx="7920373" cy="347760"/>
      </dsp:txXfrm>
    </dsp:sp>
    <dsp:sp modelId="{342B1C32-2CFC-4269-BCD4-2864552A7A2F}">
      <dsp:nvSpPr>
        <dsp:cNvPr id="0" name=""/>
        <dsp:cNvSpPr/>
      </dsp:nvSpPr>
      <dsp:spPr>
        <a:xfrm>
          <a:off x="0" y="2339541"/>
          <a:ext cx="7920373" cy="44225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Tips / recommendations:</a:t>
          </a:r>
        </a:p>
      </dsp:txBody>
      <dsp:txXfrm>
        <a:off x="21589" y="2361130"/>
        <a:ext cx="7877195" cy="399081"/>
      </dsp:txXfrm>
    </dsp:sp>
    <dsp:sp modelId="{49122634-F127-4291-BCBF-DE1DE1FDEAB6}">
      <dsp:nvSpPr>
        <dsp:cNvPr id="0" name=""/>
        <dsp:cNvSpPr/>
      </dsp:nvSpPr>
      <dsp:spPr>
        <a:xfrm>
          <a:off x="0" y="2781801"/>
          <a:ext cx="792037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72"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GB" sz="1600" kern="1200" dirty="0"/>
            <a:t>Resist clauses that undermine the right to audit </a:t>
          </a:r>
          <a:endParaRPr lang="en-US" sz="1600" kern="1200" dirty="0"/>
        </a:p>
      </dsp:txBody>
      <dsp:txXfrm>
        <a:off x="0" y="2781801"/>
        <a:ext cx="7920373" cy="3477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B3F9A-14B4-4B94-8F42-9CF411899EAE}">
      <dsp:nvSpPr>
        <dsp:cNvPr id="0" name=""/>
        <dsp:cNvSpPr/>
      </dsp:nvSpPr>
      <dsp:spPr>
        <a:xfrm>
          <a:off x="0" y="51135"/>
          <a:ext cx="7821684" cy="561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Reminder:</a:t>
          </a:r>
        </a:p>
      </dsp:txBody>
      <dsp:txXfrm>
        <a:off x="27415" y="78550"/>
        <a:ext cx="7766854" cy="506770"/>
      </dsp:txXfrm>
    </dsp:sp>
    <dsp:sp modelId="{BBCAA5B9-C147-426E-B492-3026002EBE84}">
      <dsp:nvSpPr>
        <dsp:cNvPr id="0" name=""/>
        <dsp:cNvSpPr/>
      </dsp:nvSpPr>
      <dsp:spPr>
        <a:xfrm>
          <a:off x="0" y="612736"/>
          <a:ext cx="7821684"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338"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GB" sz="1600" kern="1200" dirty="0"/>
            <a:t>Article 28 GDPR does not include any requirement for a DPA to include provisions in relation to liability (even more for clauses seeking liability caps)</a:t>
          </a:r>
          <a:endParaRPr lang="en-US" sz="1600" kern="1200" dirty="0"/>
        </a:p>
      </dsp:txBody>
      <dsp:txXfrm>
        <a:off x="0" y="612736"/>
        <a:ext cx="7821684" cy="496800"/>
      </dsp:txXfrm>
    </dsp:sp>
    <dsp:sp modelId="{B3CFC8D6-ECC6-4074-8BD1-CA37DEE08D5D}">
      <dsp:nvSpPr>
        <dsp:cNvPr id="0" name=""/>
        <dsp:cNvSpPr/>
      </dsp:nvSpPr>
      <dsp:spPr>
        <a:xfrm>
          <a:off x="0" y="1109536"/>
          <a:ext cx="7821684" cy="561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In any DPA, watch for:</a:t>
          </a:r>
        </a:p>
      </dsp:txBody>
      <dsp:txXfrm>
        <a:off x="27415" y="1136951"/>
        <a:ext cx="7766854" cy="506770"/>
      </dsp:txXfrm>
    </dsp:sp>
    <dsp:sp modelId="{73123A30-8244-4B82-9A6D-4151E6BB8667}">
      <dsp:nvSpPr>
        <dsp:cNvPr id="0" name=""/>
        <dsp:cNvSpPr/>
      </dsp:nvSpPr>
      <dsp:spPr>
        <a:xfrm>
          <a:off x="0" y="1671136"/>
          <a:ext cx="7821684"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338"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GB" sz="1600" kern="1200" dirty="0"/>
            <a:t>Processor-drafted DPA that includes clauses seeking to limit their liabilities for breaching the DPA or EU data protection laws</a:t>
          </a:r>
          <a:endParaRPr lang="en-US" sz="1600" kern="1200" dirty="0"/>
        </a:p>
      </dsp:txBody>
      <dsp:txXfrm>
        <a:off x="0" y="1671136"/>
        <a:ext cx="7821684" cy="496800"/>
      </dsp:txXfrm>
    </dsp:sp>
    <dsp:sp modelId="{342B1C32-2CFC-4269-BCD4-2864552A7A2F}">
      <dsp:nvSpPr>
        <dsp:cNvPr id="0" name=""/>
        <dsp:cNvSpPr/>
      </dsp:nvSpPr>
      <dsp:spPr>
        <a:xfrm>
          <a:off x="0" y="2167935"/>
          <a:ext cx="7821684" cy="561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Tips / Recommendations:</a:t>
          </a:r>
        </a:p>
      </dsp:txBody>
      <dsp:txXfrm>
        <a:off x="27415" y="2195350"/>
        <a:ext cx="7766854" cy="506770"/>
      </dsp:txXfrm>
    </dsp:sp>
    <dsp:sp modelId="{49122634-F127-4291-BCBF-DE1DE1FDEAB6}">
      <dsp:nvSpPr>
        <dsp:cNvPr id="0" name=""/>
        <dsp:cNvSpPr/>
      </dsp:nvSpPr>
      <dsp:spPr>
        <a:xfrm>
          <a:off x="0" y="2729536"/>
          <a:ext cx="7821684"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338"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GB" sz="1600" kern="1200" dirty="0"/>
            <a:t>Resist clauses, as they are not Art. 28 GDPR related </a:t>
          </a:r>
          <a:endParaRPr lang="en-US" sz="1600" kern="1200" dirty="0"/>
        </a:p>
      </dsp:txBody>
      <dsp:txXfrm>
        <a:off x="0" y="2729536"/>
        <a:ext cx="7821684" cy="496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B3F9A-14B4-4B94-8F42-9CF411899EAE}">
      <dsp:nvSpPr>
        <dsp:cNvPr id="0" name=""/>
        <dsp:cNvSpPr/>
      </dsp:nvSpPr>
      <dsp:spPr>
        <a:xfrm>
          <a:off x="0" y="85010"/>
          <a:ext cx="7989887" cy="50368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a:t>Reminder:</a:t>
          </a:r>
        </a:p>
      </dsp:txBody>
      <dsp:txXfrm>
        <a:off x="24588" y="109598"/>
        <a:ext cx="7940711" cy="454509"/>
      </dsp:txXfrm>
    </dsp:sp>
    <dsp:sp modelId="{BBCAA5B9-C147-426E-B492-3026002EBE84}">
      <dsp:nvSpPr>
        <dsp:cNvPr id="0" name=""/>
        <dsp:cNvSpPr/>
      </dsp:nvSpPr>
      <dsp:spPr>
        <a:xfrm>
          <a:off x="0" y="588695"/>
          <a:ext cx="7989887"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7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t>When the vendor is located outside of the European Economic Area ("</a:t>
          </a:r>
          <a:r>
            <a:rPr lang="en-US" sz="1600" b="1" kern="1200" dirty="0"/>
            <a:t>EEA</a:t>
          </a:r>
          <a:r>
            <a:rPr lang="en-US" sz="1600" kern="1200" dirty="0"/>
            <a:t>"), the DPA might include Standard Contractual Clauses (</a:t>
          </a:r>
          <a:r>
            <a:rPr lang="en-US" sz="1600" b="1" kern="1200" dirty="0"/>
            <a:t>"SCC"</a:t>
          </a:r>
          <a:r>
            <a:rPr lang="en-US" sz="1600" kern="1200" dirty="0"/>
            <a:t>) for the transfer of personal data </a:t>
          </a:r>
        </a:p>
        <a:p>
          <a:pPr marL="171450" lvl="1" indent="-171450" algn="l" defTabSz="711200">
            <a:lnSpc>
              <a:spcPct val="90000"/>
            </a:lnSpc>
            <a:spcBef>
              <a:spcPct val="0"/>
            </a:spcBef>
            <a:spcAft>
              <a:spcPct val="20000"/>
            </a:spcAft>
            <a:buChar char="••"/>
          </a:pPr>
          <a:r>
            <a:rPr lang="en-US" sz="1600" kern="1200" dirty="0"/>
            <a:t>SCCs are typically provided as appendices in DPAs </a:t>
          </a:r>
          <a:endParaRPr lang="fr-BE" sz="1600" kern="1200" dirty="0"/>
        </a:p>
      </dsp:txBody>
      <dsp:txXfrm>
        <a:off x="0" y="588695"/>
        <a:ext cx="7989887" cy="782460"/>
      </dsp:txXfrm>
    </dsp:sp>
    <dsp:sp modelId="{B3CFC8D6-ECC6-4074-8BD1-CA37DEE08D5D}">
      <dsp:nvSpPr>
        <dsp:cNvPr id="0" name=""/>
        <dsp:cNvSpPr/>
      </dsp:nvSpPr>
      <dsp:spPr>
        <a:xfrm>
          <a:off x="0" y="1371155"/>
          <a:ext cx="7989887" cy="50368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a:t>In any DPA, watch for:</a:t>
          </a:r>
        </a:p>
      </dsp:txBody>
      <dsp:txXfrm>
        <a:off x="24588" y="1395743"/>
        <a:ext cx="7940711" cy="454509"/>
      </dsp:txXfrm>
    </dsp:sp>
    <dsp:sp modelId="{73123A30-8244-4B82-9A6D-4151E6BB8667}">
      <dsp:nvSpPr>
        <dsp:cNvPr id="0" name=""/>
        <dsp:cNvSpPr/>
      </dsp:nvSpPr>
      <dsp:spPr>
        <a:xfrm>
          <a:off x="0" y="1874841"/>
          <a:ext cx="7989887"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7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GB" sz="1600" kern="1200" dirty="0"/>
            <a:t>SCCs that include information about the processing activities that are not consistent with the one provided in the DPA</a:t>
          </a:r>
          <a:endParaRPr lang="en-US" sz="1600" kern="1200" dirty="0"/>
        </a:p>
      </dsp:txBody>
      <dsp:txXfrm>
        <a:off x="0" y="1874841"/>
        <a:ext cx="7989887" cy="499904"/>
      </dsp:txXfrm>
    </dsp:sp>
    <dsp:sp modelId="{342B1C32-2CFC-4269-BCD4-2864552A7A2F}">
      <dsp:nvSpPr>
        <dsp:cNvPr id="0" name=""/>
        <dsp:cNvSpPr/>
      </dsp:nvSpPr>
      <dsp:spPr>
        <a:xfrm>
          <a:off x="0" y="2374745"/>
          <a:ext cx="7989887" cy="50368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a:t>Tips / Recommendations:</a:t>
          </a:r>
        </a:p>
      </dsp:txBody>
      <dsp:txXfrm>
        <a:off x="24588" y="2399333"/>
        <a:ext cx="7940711" cy="454509"/>
      </dsp:txXfrm>
    </dsp:sp>
    <dsp:sp modelId="{49122634-F127-4291-BCBF-DE1DE1FDEAB6}">
      <dsp:nvSpPr>
        <dsp:cNvPr id="0" name=""/>
        <dsp:cNvSpPr/>
      </dsp:nvSpPr>
      <dsp:spPr>
        <a:xfrm>
          <a:off x="0" y="2878430"/>
          <a:ext cx="7989887"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7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t>Make sure that both SCCs and DPAs describe processing activities as granularly as possible and that they are consistent with each other</a:t>
          </a:r>
        </a:p>
      </dsp:txBody>
      <dsp:txXfrm>
        <a:off x="0" y="2878430"/>
        <a:ext cx="7989887" cy="499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648AD-D51D-42B4-9E0C-641A77F2D3D3}">
      <dsp:nvSpPr>
        <dsp:cNvPr id="0" name=""/>
        <dsp:cNvSpPr/>
      </dsp:nvSpPr>
      <dsp:spPr>
        <a:xfrm>
          <a:off x="0" y="19234"/>
          <a:ext cx="7989887" cy="15584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Case 2: A CRO with a head office in Stockholm is using its branch office in California to process personal data of EU patients in relation to clinical trials it is performing in the context of a cross-border trial. The head office determines the purposes and means of the data processing carried out on its behalf by its branch (i.e., not a distinct legal entity)</a:t>
          </a:r>
        </a:p>
      </dsp:txBody>
      <dsp:txXfrm>
        <a:off x="76077" y="95311"/>
        <a:ext cx="7837733" cy="1406285"/>
      </dsp:txXfrm>
    </dsp:sp>
    <dsp:sp modelId="{8122EA2C-B745-44DB-AAE1-12F40DA044AE}">
      <dsp:nvSpPr>
        <dsp:cNvPr id="0" name=""/>
        <dsp:cNvSpPr/>
      </dsp:nvSpPr>
      <dsp:spPr>
        <a:xfrm>
          <a:off x="0" y="1629514"/>
          <a:ext cx="7989887" cy="15584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r-BE" sz="1800" kern="1200"/>
            <a:t>GDPR Nexus?</a:t>
          </a:r>
          <a:endParaRPr lang="en-US" sz="1800" kern="1200"/>
        </a:p>
      </dsp:txBody>
      <dsp:txXfrm>
        <a:off x="76077" y="1705591"/>
        <a:ext cx="7837733" cy="1406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B146C-CB2D-445F-A296-2751AB8ED10B}">
      <dsp:nvSpPr>
        <dsp:cNvPr id="0" name=""/>
        <dsp:cNvSpPr/>
      </dsp:nvSpPr>
      <dsp:spPr>
        <a:xfrm>
          <a:off x="0" y="147393"/>
          <a:ext cx="7989887" cy="1427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Case 1: A US citizen travels to Europe over the Xmas holidays. While in Europe, he wants to feel back at home and downloads and uses a new app developed by the City of New York, listing and advising on upcoming Broadway shows. You need to enter a US address to get access to the app. </a:t>
          </a:r>
        </a:p>
      </dsp:txBody>
      <dsp:txXfrm>
        <a:off x="69680" y="217073"/>
        <a:ext cx="7850527" cy="1288040"/>
      </dsp:txXfrm>
    </dsp:sp>
    <dsp:sp modelId="{A78CFB4A-3282-472F-96E0-0B332A3F11FF}">
      <dsp:nvSpPr>
        <dsp:cNvPr id="0" name=""/>
        <dsp:cNvSpPr/>
      </dsp:nvSpPr>
      <dsp:spPr>
        <a:xfrm>
          <a:off x="0" y="1632394"/>
          <a:ext cx="7989887" cy="1427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BE" sz="2000" kern="1200"/>
            <a:t>GDPR Nexus?</a:t>
          </a:r>
          <a:endParaRPr lang="en-US" sz="2000" kern="1200"/>
        </a:p>
      </dsp:txBody>
      <dsp:txXfrm>
        <a:off x="69680" y="1702074"/>
        <a:ext cx="7850527" cy="1288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E9AB6-D44E-4D60-A008-45C24D300221}">
      <dsp:nvSpPr>
        <dsp:cNvPr id="0" name=""/>
        <dsp:cNvSpPr/>
      </dsp:nvSpPr>
      <dsp:spPr>
        <a:xfrm>
          <a:off x="0" y="1773"/>
          <a:ext cx="7989887" cy="15701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a:t>Case 2: A US-based marketing company advises a shopping mall in Italy on retail layout. It is tracking movements of the customers within the mall through the use of Wi-Fi spots spread around the alleys of the mall</a:t>
          </a:r>
        </a:p>
      </dsp:txBody>
      <dsp:txXfrm>
        <a:off x="76648" y="78421"/>
        <a:ext cx="7836591" cy="1416844"/>
      </dsp:txXfrm>
    </dsp:sp>
    <dsp:sp modelId="{616BA73F-FCF1-4836-B044-A7EE443AB60B}">
      <dsp:nvSpPr>
        <dsp:cNvPr id="0" name=""/>
        <dsp:cNvSpPr/>
      </dsp:nvSpPr>
      <dsp:spPr>
        <a:xfrm>
          <a:off x="0" y="1635273"/>
          <a:ext cx="7989887" cy="15701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a:t>GDPR Nexu</a:t>
          </a:r>
          <a:r>
            <a:rPr lang="fr-BE" sz="2200" kern="1200"/>
            <a:t>s?</a:t>
          </a:r>
          <a:endParaRPr lang="en-US" sz="2200" kern="1200"/>
        </a:p>
      </dsp:txBody>
      <dsp:txXfrm>
        <a:off x="76648" y="1711921"/>
        <a:ext cx="7836591" cy="1416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B3F9A-14B4-4B94-8F42-9CF411899EAE}">
      <dsp:nvSpPr>
        <dsp:cNvPr id="0" name=""/>
        <dsp:cNvSpPr/>
      </dsp:nvSpPr>
      <dsp:spPr>
        <a:xfrm>
          <a:off x="0" y="54761"/>
          <a:ext cx="7989887" cy="45571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a:t>Reminder:</a:t>
          </a:r>
        </a:p>
      </dsp:txBody>
      <dsp:txXfrm>
        <a:off x="22246" y="77007"/>
        <a:ext cx="7945395" cy="411223"/>
      </dsp:txXfrm>
    </dsp:sp>
    <dsp:sp modelId="{BBCAA5B9-C147-426E-B492-3026002EBE84}">
      <dsp:nvSpPr>
        <dsp:cNvPr id="0" name=""/>
        <dsp:cNvSpPr/>
      </dsp:nvSpPr>
      <dsp:spPr>
        <a:xfrm>
          <a:off x="0" y="510476"/>
          <a:ext cx="798988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7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fr-BE" sz="1500" kern="1200" dirty="0"/>
            <a:t>Under GDPR, </a:t>
          </a:r>
          <a:r>
            <a:rPr lang="en-US" sz="1500" kern="1200" dirty="0"/>
            <a:t>controllers</a:t>
          </a:r>
          <a:r>
            <a:rPr lang="fr-BE" sz="1500" kern="1200" dirty="0"/>
            <a:t> and processors have different obligations</a:t>
          </a:r>
          <a:endParaRPr lang="en-US" sz="1500" kern="1200" dirty="0"/>
        </a:p>
      </dsp:txBody>
      <dsp:txXfrm>
        <a:off x="0" y="510476"/>
        <a:ext cx="7989887" cy="314640"/>
      </dsp:txXfrm>
    </dsp:sp>
    <dsp:sp modelId="{B3CFC8D6-ECC6-4074-8BD1-CA37DEE08D5D}">
      <dsp:nvSpPr>
        <dsp:cNvPr id="0" name=""/>
        <dsp:cNvSpPr/>
      </dsp:nvSpPr>
      <dsp:spPr>
        <a:xfrm>
          <a:off x="0" y="825116"/>
          <a:ext cx="7989887" cy="45571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a:t>In any DPA, watch for:</a:t>
          </a:r>
        </a:p>
      </dsp:txBody>
      <dsp:txXfrm>
        <a:off x="22246" y="847362"/>
        <a:ext cx="7945395" cy="411223"/>
      </dsp:txXfrm>
    </dsp:sp>
    <dsp:sp modelId="{73123A30-8244-4B82-9A6D-4151E6BB8667}">
      <dsp:nvSpPr>
        <dsp:cNvPr id="0" name=""/>
        <dsp:cNvSpPr/>
      </dsp:nvSpPr>
      <dsp:spPr>
        <a:xfrm>
          <a:off x="0" y="1280831"/>
          <a:ext cx="7989887"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7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a:t>Mixed-qualification cases (e.g., a processor performing for some processing activities the role of controller), as they are bringing their own challenges</a:t>
          </a:r>
        </a:p>
        <a:p>
          <a:pPr marL="114300" lvl="1" indent="-114300" algn="l" defTabSz="666750" rtl="0">
            <a:lnSpc>
              <a:spcPct val="90000"/>
            </a:lnSpc>
            <a:spcBef>
              <a:spcPct val="0"/>
            </a:spcBef>
            <a:spcAft>
              <a:spcPct val="20000"/>
            </a:spcAft>
            <a:buChar char="••"/>
          </a:pPr>
          <a:r>
            <a:rPr lang="en-US" sz="1500" kern="1200" dirty="0"/>
            <a:t>Any too generic language listing the duties of the processor and the controller without identifying the contracting party it applies to </a:t>
          </a:r>
        </a:p>
      </dsp:txBody>
      <dsp:txXfrm>
        <a:off x="0" y="1280831"/>
        <a:ext cx="7989887" cy="943920"/>
      </dsp:txXfrm>
    </dsp:sp>
    <dsp:sp modelId="{342B1C32-2CFC-4269-BCD4-2864552A7A2F}">
      <dsp:nvSpPr>
        <dsp:cNvPr id="0" name=""/>
        <dsp:cNvSpPr/>
      </dsp:nvSpPr>
      <dsp:spPr>
        <a:xfrm>
          <a:off x="0" y="2224751"/>
          <a:ext cx="7989887" cy="45571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a:t>Tips / Recommendations:</a:t>
          </a:r>
        </a:p>
      </dsp:txBody>
      <dsp:txXfrm>
        <a:off x="22246" y="2246997"/>
        <a:ext cx="7945395" cy="411223"/>
      </dsp:txXfrm>
    </dsp:sp>
    <dsp:sp modelId="{49122634-F127-4291-BCBF-DE1DE1FDEAB6}">
      <dsp:nvSpPr>
        <dsp:cNvPr id="0" name=""/>
        <dsp:cNvSpPr/>
      </dsp:nvSpPr>
      <dsp:spPr>
        <a:xfrm>
          <a:off x="0" y="2680466"/>
          <a:ext cx="7989887"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7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a:t>Perform your own assessment as to the role of the parties and resist signing DPAs including vague language in that respect</a:t>
          </a:r>
        </a:p>
      </dsp:txBody>
      <dsp:txXfrm>
        <a:off x="0" y="2680466"/>
        <a:ext cx="7989887" cy="471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B3F9A-14B4-4B94-8F42-9CF411899EAE}">
      <dsp:nvSpPr>
        <dsp:cNvPr id="0" name=""/>
        <dsp:cNvSpPr/>
      </dsp:nvSpPr>
      <dsp:spPr>
        <a:xfrm>
          <a:off x="0" y="80389"/>
          <a:ext cx="7989887"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Reminder:</a:t>
          </a:r>
        </a:p>
      </dsp:txBody>
      <dsp:txXfrm>
        <a:off x="21075" y="101464"/>
        <a:ext cx="7947737" cy="389580"/>
      </dsp:txXfrm>
    </dsp:sp>
    <dsp:sp modelId="{BBCAA5B9-C147-426E-B492-3026002EBE84}">
      <dsp:nvSpPr>
        <dsp:cNvPr id="0" name=""/>
        <dsp:cNvSpPr/>
      </dsp:nvSpPr>
      <dsp:spPr>
        <a:xfrm>
          <a:off x="0" y="512119"/>
          <a:ext cx="7989887"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79"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GB" sz="1400" kern="1200" dirty="0"/>
            <a:t>Processors are required to provide assistance to controllers with regard to specific obligations, e.g., conducting DPIAs, responding to data subjects requests, etc. </a:t>
          </a:r>
          <a:endParaRPr lang="en-US" sz="1400" kern="1200" dirty="0"/>
        </a:p>
        <a:p>
          <a:pPr marL="114300" lvl="1" indent="-114300" algn="l" defTabSz="622300" rtl="0">
            <a:lnSpc>
              <a:spcPct val="90000"/>
            </a:lnSpc>
            <a:spcBef>
              <a:spcPct val="0"/>
            </a:spcBef>
            <a:spcAft>
              <a:spcPct val="20000"/>
            </a:spcAft>
            <a:buChar char="••"/>
          </a:pPr>
          <a:r>
            <a:rPr lang="en-GB" sz="1400" kern="1200" dirty="0"/>
            <a:t>In many cases, the controller’s ability to comply with its obligations will depend on the level of assistance provided by the vendor</a:t>
          </a:r>
          <a:endParaRPr lang="en-US" sz="1400" kern="1200" dirty="0"/>
        </a:p>
      </dsp:txBody>
      <dsp:txXfrm>
        <a:off x="0" y="512119"/>
        <a:ext cx="7989887" cy="875610"/>
      </dsp:txXfrm>
    </dsp:sp>
    <dsp:sp modelId="{B3CFC8D6-ECC6-4074-8BD1-CA37DEE08D5D}">
      <dsp:nvSpPr>
        <dsp:cNvPr id="0" name=""/>
        <dsp:cNvSpPr/>
      </dsp:nvSpPr>
      <dsp:spPr>
        <a:xfrm>
          <a:off x="0" y="1387729"/>
          <a:ext cx="7989887"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In any DPA, watch for:</a:t>
          </a:r>
        </a:p>
      </dsp:txBody>
      <dsp:txXfrm>
        <a:off x="21075" y="1408804"/>
        <a:ext cx="7947737" cy="389580"/>
      </dsp:txXfrm>
    </dsp:sp>
    <dsp:sp modelId="{73123A30-8244-4B82-9A6D-4151E6BB8667}">
      <dsp:nvSpPr>
        <dsp:cNvPr id="0" name=""/>
        <dsp:cNvSpPr/>
      </dsp:nvSpPr>
      <dsp:spPr>
        <a:xfrm>
          <a:off x="0" y="1819459"/>
          <a:ext cx="7989887"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79"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GB" sz="1400" kern="1200" dirty="0"/>
            <a:t>Clauses describing the assistance that will be provided by the vendor that are not detailed or limit assistance to specific circumstances</a:t>
          </a:r>
          <a:endParaRPr lang="en-US" sz="1400" kern="1200" dirty="0"/>
        </a:p>
      </dsp:txBody>
      <dsp:txXfrm>
        <a:off x="0" y="1819459"/>
        <a:ext cx="7989887" cy="437805"/>
      </dsp:txXfrm>
    </dsp:sp>
    <dsp:sp modelId="{342B1C32-2CFC-4269-BCD4-2864552A7A2F}">
      <dsp:nvSpPr>
        <dsp:cNvPr id="0" name=""/>
        <dsp:cNvSpPr/>
      </dsp:nvSpPr>
      <dsp:spPr>
        <a:xfrm>
          <a:off x="0" y="2257264"/>
          <a:ext cx="7989887"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Tips / recommendations:</a:t>
          </a:r>
        </a:p>
      </dsp:txBody>
      <dsp:txXfrm>
        <a:off x="21075" y="2278339"/>
        <a:ext cx="7947737" cy="389580"/>
      </dsp:txXfrm>
    </dsp:sp>
    <dsp:sp modelId="{49122634-F127-4291-BCBF-DE1DE1FDEAB6}">
      <dsp:nvSpPr>
        <dsp:cNvPr id="0" name=""/>
        <dsp:cNvSpPr/>
      </dsp:nvSpPr>
      <dsp:spPr>
        <a:xfrm>
          <a:off x="0" y="2688994"/>
          <a:ext cx="7989887"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79"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GB" sz="1400" kern="1200" dirty="0"/>
            <a:t>Resist signing agreements that do not provide an adequate level of details with regard to how the processor will comply in practice with its obligations</a:t>
          </a:r>
          <a:endParaRPr lang="en-US" sz="1400" kern="1200" dirty="0"/>
        </a:p>
      </dsp:txBody>
      <dsp:txXfrm>
        <a:off x="0" y="2688994"/>
        <a:ext cx="7989887" cy="4378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B3F9A-14B4-4B94-8F42-9CF411899EAE}">
      <dsp:nvSpPr>
        <dsp:cNvPr id="0" name=""/>
        <dsp:cNvSpPr/>
      </dsp:nvSpPr>
      <dsp:spPr>
        <a:xfrm>
          <a:off x="0" y="189177"/>
          <a:ext cx="8130855"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Reminder</a:t>
          </a:r>
          <a:r>
            <a:rPr lang="en-US" sz="1700" kern="1200" dirty="0"/>
            <a:t>:</a:t>
          </a:r>
        </a:p>
      </dsp:txBody>
      <dsp:txXfrm>
        <a:off x="21075" y="210252"/>
        <a:ext cx="8088705" cy="389580"/>
      </dsp:txXfrm>
    </dsp:sp>
    <dsp:sp modelId="{BBCAA5B9-C147-426E-B492-3026002EBE84}">
      <dsp:nvSpPr>
        <dsp:cNvPr id="0" name=""/>
        <dsp:cNvSpPr/>
      </dsp:nvSpPr>
      <dsp:spPr>
        <a:xfrm>
          <a:off x="0" y="620907"/>
          <a:ext cx="8130855"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155"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a:t>When a personal data breach happens, it is the controller’s responsibility to inform the relevant supervisory authority without undue delay and in any case within 72 hours and, if needed, communicate to the data subjects</a:t>
          </a:r>
        </a:p>
      </dsp:txBody>
      <dsp:txXfrm>
        <a:off x="0" y="620907"/>
        <a:ext cx="8130855" cy="633420"/>
      </dsp:txXfrm>
    </dsp:sp>
    <dsp:sp modelId="{B3CFC8D6-ECC6-4074-8BD1-CA37DEE08D5D}">
      <dsp:nvSpPr>
        <dsp:cNvPr id="0" name=""/>
        <dsp:cNvSpPr/>
      </dsp:nvSpPr>
      <dsp:spPr>
        <a:xfrm>
          <a:off x="0" y="1254327"/>
          <a:ext cx="8130855"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In any DPA, watch for</a:t>
          </a:r>
          <a:r>
            <a:rPr lang="en-US" sz="1700" kern="1200" dirty="0"/>
            <a:t>:</a:t>
          </a:r>
        </a:p>
      </dsp:txBody>
      <dsp:txXfrm>
        <a:off x="21075" y="1275402"/>
        <a:ext cx="8088705" cy="389580"/>
      </dsp:txXfrm>
    </dsp:sp>
    <dsp:sp modelId="{73123A30-8244-4B82-9A6D-4151E6BB8667}">
      <dsp:nvSpPr>
        <dsp:cNvPr id="0" name=""/>
        <dsp:cNvSpPr/>
      </dsp:nvSpPr>
      <dsp:spPr>
        <a:xfrm>
          <a:off x="0" y="1686057"/>
          <a:ext cx="8130855"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155"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GB" sz="1400" kern="1200" dirty="0"/>
            <a:t>The obligation to notify the controller of a data breach involving personal data processed on its behalf, in order to ensure that the processor obligations are as detailed as possible</a:t>
          </a:r>
          <a:endParaRPr lang="en-US" sz="1400" kern="1200" dirty="0"/>
        </a:p>
      </dsp:txBody>
      <dsp:txXfrm>
        <a:off x="0" y="1686057"/>
        <a:ext cx="8130855" cy="437805"/>
      </dsp:txXfrm>
    </dsp:sp>
    <dsp:sp modelId="{342B1C32-2CFC-4269-BCD4-2864552A7A2F}">
      <dsp:nvSpPr>
        <dsp:cNvPr id="0" name=""/>
        <dsp:cNvSpPr/>
      </dsp:nvSpPr>
      <dsp:spPr>
        <a:xfrm>
          <a:off x="0" y="2123862"/>
          <a:ext cx="8130855"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Tips / Recommendations:</a:t>
          </a:r>
        </a:p>
      </dsp:txBody>
      <dsp:txXfrm>
        <a:off x="21075" y="2144937"/>
        <a:ext cx="8088705" cy="389580"/>
      </dsp:txXfrm>
    </dsp:sp>
    <dsp:sp modelId="{49122634-F127-4291-BCBF-DE1DE1FDEAB6}">
      <dsp:nvSpPr>
        <dsp:cNvPr id="0" name=""/>
        <dsp:cNvSpPr/>
      </dsp:nvSpPr>
      <dsp:spPr>
        <a:xfrm>
          <a:off x="0" y="2555592"/>
          <a:ext cx="8130855"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155"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a:t>It is recommended to include a deadline for the notification of the breach (e.g., 24 hours) and to be clear as to the type of information that the processor will provide to the controller in case of a breach </a:t>
          </a:r>
        </a:p>
        <a:p>
          <a:pPr marL="114300" lvl="1" indent="-114300" algn="l" defTabSz="622300">
            <a:lnSpc>
              <a:spcPct val="90000"/>
            </a:lnSpc>
            <a:spcBef>
              <a:spcPct val="0"/>
            </a:spcBef>
            <a:spcAft>
              <a:spcPct val="20000"/>
            </a:spcAft>
            <a:buChar char="••"/>
          </a:pPr>
          <a:r>
            <a:rPr lang="en-US" sz="1400" kern="1200"/>
            <a:t>However, deadlines for data breach notification should not be unreasonably short to avoid false positives</a:t>
          </a:r>
          <a:endParaRPr lang="en-US" sz="1400" kern="1200" dirty="0"/>
        </a:p>
      </dsp:txBody>
      <dsp:txXfrm>
        <a:off x="0" y="2555592"/>
        <a:ext cx="8130855" cy="689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B3F9A-14B4-4B94-8F42-9CF411899EAE}">
      <dsp:nvSpPr>
        <dsp:cNvPr id="0" name=""/>
        <dsp:cNvSpPr/>
      </dsp:nvSpPr>
      <dsp:spPr>
        <a:xfrm>
          <a:off x="0" y="283595"/>
          <a:ext cx="8080055"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Reminder:</a:t>
          </a:r>
        </a:p>
      </dsp:txBody>
      <dsp:txXfrm>
        <a:off x="21075" y="304670"/>
        <a:ext cx="8037905" cy="389580"/>
      </dsp:txXfrm>
    </dsp:sp>
    <dsp:sp modelId="{BBCAA5B9-C147-426E-B492-3026002EBE84}">
      <dsp:nvSpPr>
        <dsp:cNvPr id="0" name=""/>
        <dsp:cNvSpPr/>
      </dsp:nvSpPr>
      <dsp:spPr>
        <a:xfrm>
          <a:off x="0" y="715325"/>
          <a:ext cx="8080055"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54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GB" sz="1400" kern="1200" dirty="0"/>
            <a:t>Controllers should be provided with information with regard to sub-processors used by their vendors </a:t>
          </a:r>
          <a:endParaRPr lang="en-US" sz="1400" kern="1200" dirty="0"/>
        </a:p>
        <a:p>
          <a:pPr marL="114300" lvl="1" indent="-114300" algn="l" defTabSz="622300">
            <a:lnSpc>
              <a:spcPct val="90000"/>
            </a:lnSpc>
            <a:spcBef>
              <a:spcPct val="0"/>
            </a:spcBef>
            <a:spcAft>
              <a:spcPct val="20000"/>
            </a:spcAft>
            <a:buChar char="••"/>
          </a:pPr>
          <a:r>
            <a:rPr lang="en-GB" sz="1400" kern="1200"/>
            <a:t>Controllers should authorize the use of sub-processors and have the right to object to them</a:t>
          </a:r>
          <a:endParaRPr lang="en-US" sz="1400" kern="1200"/>
        </a:p>
      </dsp:txBody>
      <dsp:txXfrm>
        <a:off x="0" y="715325"/>
        <a:ext cx="8080055" cy="484380"/>
      </dsp:txXfrm>
    </dsp:sp>
    <dsp:sp modelId="{B3CFC8D6-ECC6-4074-8BD1-CA37DEE08D5D}">
      <dsp:nvSpPr>
        <dsp:cNvPr id="0" name=""/>
        <dsp:cNvSpPr/>
      </dsp:nvSpPr>
      <dsp:spPr>
        <a:xfrm>
          <a:off x="0" y="1199705"/>
          <a:ext cx="8080055"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In any DPA, watch for:</a:t>
          </a:r>
        </a:p>
      </dsp:txBody>
      <dsp:txXfrm>
        <a:off x="21075" y="1220780"/>
        <a:ext cx="8037905" cy="389580"/>
      </dsp:txXfrm>
    </dsp:sp>
    <dsp:sp modelId="{73123A30-8244-4B82-9A6D-4151E6BB8667}">
      <dsp:nvSpPr>
        <dsp:cNvPr id="0" name=""/>
        <dsp:cNvSpPr/>
      </dsp:nvSpPr>
      <dsp:spPr>
        <a:xfrm>
          <a:off x="0" y="1631435"/>
          <a:ext cx="8080055"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54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GB" sz="1400" kern="1200" dirty="0"/>
            <a:t>DPAs that do not include clear information on sub-processors used by the vendor</a:t>
          </a:r>
          <a:endParaRPr lang="en-US" sz="1400" kern="1200" dirty="0"/>
        </a:p>
        <a:p>
          <a:pPr marL="114300" lvl="1" indent="-114300" algn="l" defTabSz="622300" rtl="0">
            <a:lnSpc>
              <a:spcPct val="90000"/>
            </a:lnSpc>
            <a:spcBef>
              <a:spcPct val="0"/>
            </a:spcBef>
            <a:spcAft>
              <a:spcPct val="20000"/>
            </a:spcAft>
            <a:buChar char="••"/>
          </a:pPr>
          <a:r>
            <a:rPr lang="en-GB" sz="1400" kern="1200" dirty="0"/>
            <a:t>DPAs that refer to a list available on the vendor's website or include the list in an appendix</a:t>
          </a:r>
          <a:endParaRPr lang="en-US" sz="1400" kern="1200" dirty="0"/>
        </a:p>
      </dsp:txBody>
      <dsp:txXfrm>
        <a:off x="0" y="1631435"/>
        <a:ext cx="8080055" cy="484380"/>
      </dsp:txXfrm>
    </dsp:sp>
    <dsp:sp modelId="{342B1C32-2CFC-4269-BCD4-2864552A7A2F}">
      <dsp:nvSpPr>
        <dsp:cNvPr id="0" name=""/>
        <dsp:cNvSpPr/>
      </dsp:nvSpPr>
      <dsp:spPr>
        <a:xfrm>
          <a:off x="0" y="2115815"/>
          <a:ext cx="8080055"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Tips / recommendations:</a:t>
          </a:r>
        </a:p>
      </dsp:txBody>
      <dsp:txXfrm>
        <a:off x="21075" y="2136890"/>
        <a:ext cx="8037905" cy="389580"/>
      </dsp:txXfrm>
    </dsp:sp>
    <dsp:sp modelId="{49122634-F127-4291-BCBF-DE1DE1FDEAB6}">
      <dsp:nvSpPr>
        <dsp:cNvPr id="0" name=""/>
        <dsp:cNvSpPr/>
      </dsp:nvSpPr>
      <dsp:spPr>
        <a:xfrm>
          <a:off x="0" y="2547545"/>
          <a:ext cx="8080055"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54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GB" sz="1400" kern="1200" dirty="0"/>
            <a:t>Make sure that the DPA includes: (</a:t>
          </a:r>
          <a:r>
            <a:rPr lang="en-GB" sz="1400" kern="1200" dirty="0" err="1"/>
            <a:t>i</a:t>
          </a:r>
          <a:r>
            <a:rPr lang="en-GB" sz="1400" kern="1200" dirty="0"/>
            <a:t>) a right for the controller to be able to review the agreements the vendor has in place with the sub-processors or (ii) clauses that seek to impose on sub-processors similar/equivalent requirements to the ones included in the DPA between the processor and controller</a:t>
          </a:r>
          <a:endParaRPr lang="en-US" sz="1400" kern="1200" dirty="0"/>
        </a:p>
      </dsp:txBody>
      <dsp:txXfrm>
        <a:off x="0" y="2547545"/>
        <a:ext cx="8080055" cy="6334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B3F9A-14B4-4B94-8F42-9CF411899EAE}">
      <dsp:nvSpPr>
        <dsp:cNvPr id="0" name=""/>
        <dsp:cNvSpPr/>
      </dsp:nvSpPr>
      <dsp:spPr>
        <a:xfrm>
          <a:off x="0" y="33239"/>
          <a:ext cx="8187411"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Reminder:</a:t>
          </a:r>
        </a:p>
      </dsp:txBody>
      <dsp:txXfrm>
        <a:off x="21075" y="54314"/>
        <a:ext cx="8145261" cy="389580"/>
      </dsp:txXfrm>
    </dsp:sp>
    <dsp:sp modelId="{BBCAA5B9-C147-426E-B492-3026002EBE84}">
      <dsp:nvSpPr>
        <dsp:cNvPr id="0" name=""/>
        <dsp:cNvSpPr/>
      </dsp:nvSpPr>
      <dsp:spPr>
        <a:xfrm>
          <a:off x="0" y="464969"/>
          <a:ext cx="8187411"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95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GB" sz="1400" kern="1200"/>
            <a:t>Controllers have the right to choose whether they prefer personal data to be returned or deleted at the end of the agreement with the processor</a:t>
          </a:r>
          <a:endParaRPr lang="en-US" sz="1400" kern="1200" dirty="0"/>
        </a:p>
      </dsp:txBody>
      <dsp:txXfrm>
        <a:off x="0" y="464969"/>
        <a:ext cx="8187411" cy="437805"/>
      </dsp:txXfrm>
    </dsp:sp>
    <dsp:sp modelId="{B3CFC8D6-ECC6-4074-8BD1-CA37DEE08D5D}">
      <dsp:nvSpPr>
        <dsp:cNvPr id="0" name=""/>
        <dsp:cNvSpPr/>
      </dsp:nvSpPr>
      <dsp:spPr>
        <a:xfrm>
          <a:off x="0" y="902774"/>
          <a:ext cx="8187411"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In any DPA, watch for:</a:t>
          </a:r>
        </a:p>
      </dsp:txBody>
      <dsp:txXfrm>
        <a:off x="21075" y="923849"/>
        <a:ext cx="8145261" cy="389580"/>
      </dsp:txXfrm>
    </dsp:sp>
    <dsp:sp modelId="{73123A30-8244-4B82-9A6D-4151E6BB8667}">
      <dsp:nvSpPr>
        <dsp:cNvPr id="0" name=""/>
        <dsp:cNvSpPr/>
      </dsp:nvSpPr>
      <dsp:spPr>
        <a:xfrm>
          <a:off x="0" y="1334504"/>
          <a:ext cx="8187411"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95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GB" sz="1400" kern="1200" dirty="0"/>
            <a:t>Clauses that do not clearly state that personal data will be deleted/returned at the end of the principal agreement</a:t>
          </a:r>
          <a:endParaRPr lang="en-US" sz="1400" kern="1200" dirty="0"/>
        </a:p>
      </dsp:txBody>
      <dsp:txXfrm>
        <a:off x="0" y="1334504"/>
        <a:ext cx="8187411" cy="437805"/>
      </dsp:txXfrm>
    </dsp:sp>
    <dsp:sp modelId="{342B1C32-2CFC-4269-BCD4-2864552A7A2F}">
      <dsp:nvSpPr>
        <dsp:cNvPr id="0" name=""/>
        <dsp:cNvSpPr/>
      </dsp:nvSpPr>
      <dsp:spPr>
        <a:xfrm>
          <a:off x="0" y="1772309"/>
          <a:ext cx="8187411"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Tips / Recommendations:</a:t>
          </a:r>
        </a:p>
      </dsp:txBody>
      <dsp:txXfrm>
        <a:off x="21075" y="1793384"/>
        <a:ext cx="8145261" cy="389580"/>
      </dsp:txXfrm>
    </dsp:sp>
    <dsp:sp modelId="{49122634-F127-4291-BCBF-DE1DE1FDEAB6}">
      <dsp:nvSpPr>
        <dsp:cNvPr id="0" name=""/>
        <dsp:cNvSpPr/>
      </dsp:nvSpPr>
      <dsp:spPr>
        <a:xfrm>
          <a:off x="0" y="2204039"/>
          <a:ext cx="8187411" cy="13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95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GB" sz="1400" kern="1200" dirty="0"/>
            <a:t>Depending on whether or not the data is available within the controller, ensure that the DPA includes ad hoc election (i.e., return of data when not available, deletion of data when those are available within the controller)</a:t>
          </a:r>
          <a:endParaRPr lang="en-US" sz="1400" kern="1200" dirty="0"/>
        </a:p>
        <a:p>
          <a:pPr marL="114300" lvl="1" indent="-114300" algn="l" defTabSz="622300" rtl="0">
            <a:lnSpc>
              <a:spcPct val="90000"/>
            </a:lnSpc>
            <a:spcBef>
              <a:spcPct val="0"/>
            </a:spcBef>
            <a:spcAft>
              <a:spcPct val="20000"/>
            </a:spcAft>
            <a:buChar char="••"/>
          </a:pPr>
          <a:r>
            <a:rPr lang="en-US" sz="1400" kern="1200" dirty="0"/>
            <a:t>Technical impediments cannot be ignored in practice (and should be addressed)</a:t>
          </a:r>
        </a:p>
        <a:p>
          <a:pPr marL="114300" lvl="1" indent="-114300" algn="l" defTabSz="622300">
            <a:lnSpc>
              <a:spcPct val="90000"/>
            </a:lnSpc>
            <a:spcBef>
              <a:spcPct val="0"/>
            </a:spcBef>
            <a:spcAft>
              <a:spcPct val="20000"/>
            </a:spcAft>
            <a:buChar char="••"/>
          </a:pPr>
          <a:r>
            <a:rPr lang="en-GB" sz="1400" kern="1200" dirty="0"/>
            <a:t>If deletion is required, ensure that the processor notifies the controller of the deletion within a specific deadline</a:t>
          </a:r>
          <a:endParaRPr lang="en-US" sz="1400" kern="1200" dirty="0"/>
        </a:p>
      </dsp:txBody>
      <dsp:txXfrm>
        <a:off x="0" y="2204039"/>
        <a:ext cx="8187411" cy="1341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C50FE-F7D9-4A8C-9478-C32116F40BE8}"/>
              </a:ext>
            </a:extLst>
          </p:cNvPr>
          <p:cNvSpPr>
            <a:spLocks noGrp="1"/>
          </p:cNvSpPr>
          <p:nvPr>
            <p:ph type="hdr" sz="quarter"/>
          </p:nvPr>
        </p:nvSpPr>
        <p:spPr>
          <a:xfrm>
            <a:off x="0" y="0"/>
            <a:ext cx="2971800" cy="457200"/>
          </a:xfrm>
          <a:prstGeom prst="rect">
            <a:avLst/>
          </a:prstGeom>
        </p:spPr>
        <p:txBody>
          <a:bodyPr vert="horz" lIns="91432" tIns="45716" rIns="91432" bIns="45716"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D228CA42-1C86-46CD-913F-917839C860F4}"/>
              </a:ext>
            </a:extLst>
          </p:cNvPr>
          <p:cNvSpPr>
            <a:spLocks noGrp="1"/>
          </p:cNvSpPr>
          <p:nvPr>
            <p:ph type="dt" idx="1"/>
          </p:nvPr>
        </p:nvSpPr>
        <p:spPr>
          <a:xfrm>
            <a:off x="3884613" y="0"/>
            <a:ext cx="2971800" cy="457200"/>
          </a:xfrm>
          <a:prstGeom prst="rect">
            <a:avLst/>
          </a:prstGeom>
        </p:spPr>
        <p:txBody>
          <a:bodyPr vert="horz" lIns="91432" tIns="45716" rIns="91432" bIns="45716" rtlCol="0"/>
          <a:lstStyle>
            <a:lvl1pPr algn="r" eaLnBrk="1" hangingPunct="1">
              <a:defRPr sz="1200">
                <a:latin typeface="Arial" charset="0"/>
              </a:defRPr>
            </a:lvl1pPr>
          </a:lstStyle>
          <a:p>
            <a:pPr>
              <a:defRPr/>
            </a:pPr>
            <a:fld id="{81CE1F39-C108-45CA-B6DB-AD84A54EF3E7}" type="datetimeFigureOut">
              <a:rPr lang="en-US"/>
              <a:pPr>
                <a:defRPr/>
              </a:pPr>
              <a:t>2/5/2019</a:t>
            </a:fld>
            <a:endParaRPr lang="en-US"/>
          </a:p>
        </p:txBody>
      </p:sp>
      <p:sp>
        <p:nvSpPr>
          <p:cNvPr id="4" name="Slide Image Placeholder 3">
            <a:extLst>
              <a:ext uri="{FF2B5EF4-FFF2-40B4-BE49-F238E27FC236}">
                <a16:creationId xmlns:a16="http://schemas.microsoft.com/office/drawing/2014/main" id="{480FA63E-31B3-4476-8FFC-D8C5B86054CF}"/>
              </a:ext>
            </a:extLst>
          </p:cNvPr>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2" tIns="45716" rIns="91432" bIns="45716" rtlCol="0" anchor="ctr"/>
          <a:lstStyle/>
          <a:p>
            <a:pPr lvl="0"/>
            <a:endParaRPr lang="en-US" noProof="0"/>
          </a:p>
        </p:txBody>
      </p:sp>
      <p:sp>
        <p:nvSpPr>
          <p:cNvPr id="5" name="Notes Placeholder 4">
            <a:extLst>
              <a:ext uri="{FF2B5EF4-FFF2-40B4-BE49-F238E27FC236}">
                <a16:creationId xmlns:a16="http://schemas.microsoft.com/office/drawing/2014/main" id="{A5FBC372-5E3C-446D-BD9F-C66220EE5757}"/>
              </a:ext>
            </a:extLst>
          </p:cNvPr>
          <p:cNvSpPr>
            <a:spLocks noGrp="1"/>
          </p:cNvSpPr>
          <p:nvPr>
            <p:ph type="body" sz="quarter" idx="3"/>
          </p:nvPr>
        </p:nvSpPr>
        <p:spPr>
          <a:xfrm>
            <a:off x="685800" y="4343400"/>
            <a:ext cx="5486400" cy="4114800"/>
          </a:xfrm>
          <a:prstGeom prst="rect">
            <a:avLst/>
          </a:prstGeom>
        </p:spPr>
        <p:txBody>
          <a:bodyPr vert="horz" lIns="91432" tIns="45716" rIns="91432"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2B9FD37-96B0-4BAE-A8A7-E9C46A84FC79}"/>
              </a:ext>
            </a:extLst>
          </p:cNvPr>
          <p:cNvSpPr>
            <a:spLocks noGrp="1"/>
          </p:cNvSpPr>
          <p:nvPr>
            <p:ph type="ftr" sz="quarter" idx="4"/>
          </p:nvPr>
        </p:nvSpPr>
        <p:spPr>
          <a:xfrm>
            <a:off x="0" y="8685213"/>
            <a:ext cx="2971800" cy="457200"/>
          </a:xfrm>
          <a:prstGeom prst="rect">
            <a:avLst/>
          </a:prstGeom>
        </p:spPr>
        <p:txBody>
          <a:bodyPr vert="horz" lIns="91432" tIns="45716" rIns="91432" bIns="45716"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60115FE-2CD0-40E9-ABD4-0A1912E81745}"/>
              </a:ext>
            </a:extLst>
          </p:cNvPr>
          <p:cNvSpPr>
            <a:spLocks noGrp="1"/>
          </p:cNvSpPr>
          <p:nvPr>
            <p:ph type="sldNum" sz="quarter" idx="5"/>
          </p:nvPr>
        </p:nvSpPr>
        <p:spPr>
          <a:xfrm>
            <a:off x="3884613" y="8685213"/>
            <a:ext cx="2971800" cy="457200"/>
          </a:xfrm>
          <a:prstGeom prst="rect">
            <a:avLst/>
          </a:prstGeom>
        </p:spPr>
        <p:txBody>
          <a:bodyPr vert="horz" wrap="square" lIns="91432" tIns="45716" rIns="91432" bIns="45716" numCol="1" anchor="b" anchorCtr="0" compatLnSpc="1">
            <a:prstTxWarp prst="textNoShape">
              <a:avLst/>
            </a:prstTxWarp>
          </a:bodyPr>
          <a:lstStyle>
            <a:lvl1pPr algn="r" eaLnBrk="1" hangingPunct="1">
              <a:defRPr sz="1200"/>
            </a:lvl1pPr>
          </a:lstStyle>
          <a:p>
            <a:pPr>
              <a:defRPr/>
            </a:pPr>
            <a:fld id="{D148D392-34F5-4891-B3F2-552B0A21C4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a:p>
            <a:endParaRPr lang="fr-BE" dirty="0"/>
          </a:p>
          <a:p>
            <a:r>
              <a:rPr lang="fr-BE" dirty="0"/>
              <a:t>Insert </a:t>
            </a:r>
            <a:r>
              <a:rPr lang="fr-BE" dirty="0" err="1"/>
              <a:t>list</a:t>
            </a:r>
            <a:r>
              <a:rPr lang="fr-BE" dirty="0"/>
              <a:t> of </a:t>
            </a:r>
            <a:r>
              <a:rPr lang="fr-BE" dirty="0" err="1"/>
              <a:t>derogations</a:t>
            </a:r>
            <a:r>
              <a:rPr lang="fr-BE" dirty="0"/>
              <a:t> </a:t>
            </a:r>
            <a:r>
              <a:rPr lang="fr-BE" dirty="0" err="1"/>
              <a:t>here</a:t>
            </a:r>
            <a:r>
              <a:rPr lang="fr-BE"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753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523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5653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9721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872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323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2967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0311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57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r>
              <a:rPr lang="en-GB" dirty="0"/>
              <a:t>In the context of:</a:t>
            </a:r>
            <a:r>
              <a:rPr lang="en-GB" baseline="0" dirty="0"/>
              <a:t> According to the EDPB Guidelines (page 7), the GDPR applies to processing by a foreign company if there is an inextricable link between the processing and the activities of its EU establishment.</a:t>
            </a:r>
          </a:p>
          <a:p>
            <a:r>
              <a:rPr lang="en-GB" baseline="0" dirty="0"/>
              <a:t>Google Spain case: Revenue raising in the EU has an inextricable link with data processing sustained with such revenues.</a:t>
            </a:r>
            <a:endParaRPr lang="fr-BE" dirty="0"/>
          </a:p>
          <a:p>
            <a:r>
              <a:rPr lang="fr-BE"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90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a:p>
            <a:endParaRPr lang="fr-BE" dirty="0"/>
          </a:p>
          <a:p>
            <a:r>
              <a:rPr lang="fr-BE" dirty="0"/>
              <a:t>Insert </a:t>
            </a:r>
            <a:r>
              <a:rPr lang="fr-BE" dirty="0" err="1"/>
              <a:t>list</a:t>
            </a:r>
            <a:r>
              <a:rPr lang="fr-BE" dirty="0"/>
              <a:t> of </a:t>
            </a:r>
            <a:r>
              <a:rPr lang="fr-BE" dirty="0" err="1"/>
              <a:t>derogations</a:t>
            </a:r>
            <a:r>
              <a:rPr lang="fr-BE" dirty="0"/>
              <a:t> </a:t>
            </a:r>
            <a:r>
              <a:rPr lang="fr-BE" dirty="0" err="1"/>
              <a:t>here</a:t>
            </a:r>
            <a:r>
              <a:rPr lang="fr-BE"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304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09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850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2763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501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036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fr-BE" dirty="0"/>
          </a:p>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8BE8-1EED-42D9-8FE9-A5059C64D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695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803643-60F6-4741-B0A0-531EE718A0E9}"/>
              </a:ext>
            </a:extLst>
          </p:cNvPr>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a:solidFill>
                  <a:srgbClr val="004B8D"/>
                </a:solidFill>
                <a:latin typeface="Adobe Garamond Pro" pitchFamily="18" charset="0"/>
              </a:rPr>
              <a:t>Q&amp;A</a:t>
            </a:r>
          </a:p>
        </p:txBody>
      </p:sp>
      <p:sp>
        <p:nvSpPr>
          <p:cNvPr id="4" name="TextBox 3">
            <a:extLst>
              <a:ext uri="{FF2B5EF4-FFF2-40B4-BE49-F238E27FC236}">
                <a16:creationId xmlns:a16="http://schemas.microsoft.com/office/drawing/2014/main" id="{98B80600-4C43-4401-AAA6-84C1948FF80A}"/>
              </a:ext>
            </a:extLst>
          </p:cNvPr>
          <p:cNvSpPr txBox="1">
            <a:spLocks noChangeArrowheads="1"/>
          </p:cNvSpPr>
          <p:nvPr userDrawn="1"/>
        </p:nvSpPr>
        <p:spPr bwMode="auto">
          <a:xfrm>
            <a:off x="685800" y="3505200"/>
            <a:ext cx="7772400" cy="6445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altLang="en-US" sz="1600" dirty="0">
                <a:latin typeface="Trebuchet MS" pitchFamily="34" charset="0"/>
                <a:cs typeface="Arial" charset="0"/>
              </a:rPr>
              <a:t>To ask a question from your touchtone phone, press *# ("star" "pound"). </a:t>
            </a:r>
          </a:p>
          <a:p>
            <a:pPr eaLnBrk="1" hangingPunct="1">
              <a:lnSpc>
                <a:spcPct val="112000"/>
              </a:lnSpc>
              <a:buFont typeface="Arial" charset="0"/>
              <a:buNone/>
              <a:defRPr/>
            </a:pPr>
            <a:r>
              <a:rPr lang="en-US" altLang="en-US" sz="1600" dirty="0">
                <a:latin typeface="Trebuchet MS" pitchFamily="34" charset="0"/>
                <a:cs typeface="Arial" charset="0"/>
              </a:rPr>
              <a:t>To exit the queue, press *# ("star" "pound") again.</a:t>
            </a: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376B0662-BC6C-41BC-9465-2EB328E0D1C5}"/>
              </a:ext>
            </a:extLst>
          </p:cNvPr>
          <p:cNvSpPr>
            <a:spLocks noGrp="1"/>
          </p:cNvSpPr>
          <p:nvPr>
            <p:ph type="sldNum" sz="quarter" idx="12"/>
          </p:nvPr>
        </p:nvSpPr>
        <p:spPr/>
        <p:txBody>
          <a:bodyPr/>
          <a:lstStyle>
            <a:lvl1pPr>
              <a:defRPr/>
            </a:lvl1pPr>
          </a:lstStyle>
          <a:p>
            <a:pPr>
              <a:defRPr/>
            </a:pPr>
            <a:fld id="{AD56B388-FF30-448F-AFE1-6DADD03183C6}" type="slidenum">
              <a:rPr lang="en-US" altLang="en-US"/>
              <a:pPr>
                <a:defRPr/>
              </a:pPr>
              <a:t>‹#›</a:t>
            </a:fld>
            <a:endParaRPr lang="en-US" altLang="en-US"/>
          </a:p>
        </p:txBody>
      </p:sp>
    </p:spTree>
    <p:extLst>
      <p:ext uri="{BB962C8B-B14F-4D97-AF65-F5344CB8AC3E}">
        <p14:creationId xmlns:p14="http://schemas.microsoft.com/office/powerpoint/2010/main" val="295253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B501CC0-98F0-4973-A706-CC75A535012C}"/>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762000"/>
            <a:ext cx="7772400" cy="685800"/>
          </a:xfrm>
        </p:spPr>
        <p:txBody>
          <a:bodyPr>
            <a:normAutofit/>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00050" indent="-400050">
              <a:spcAft>
                <a:spcPts val="400"/>
              </a:spcAft>
              <a:buFont typeface="Arial" pitchFamily="34" charset="0"/>
              <a:buChar char="•"/>
              <a:defRPr sz="1500"/>
            </a:lvl1pPr>
            <a:lvl2pPr marL="857250" indent="-400050">
              <a:spcAft>
                <a:spcPts val="400"/>
              </a:spcAft>
              <a:buFont typeface="Trebuchet MS" pitchFamily="34" charset="0"/>
              <a:buChar char="―"/>
              <a:defRPr sz="1500"/>
            </a:lvl2pPr>
            <a:lvl3pPr marL="1314450" indent="-400050">
              <a:spcAft>
                <a:spcPts val="400"/>
              </a:spcAft>
              <a:buFont typeface="Trebuchet MS" pitchFamily="34" charset="0"/>
              <a:buChar char="―"/>
              <a:defRPr/>
            </a:lvl3pPr>
            <a:lvl4pPr marL="1771650" indent="-400050">
              <a:spcAft>
                <a:spcPts val="400"/>
              </a:spcAft>
              <a:buFont typeface="Trebuchet MS" pitchFamily="34" charset="0"/>
              <a:buChar char="―"/>
              <a:defRPr/>
            </a:lvl4pPr>
            <a:lvl5pPr marL="2228850" indent="-400050">
              <a:spcAft>
                <a:spcPts val="400"/>
              </a:spcAft>
              <a:buFont typeface="Trebuchet MS"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0B77E0D2-98F9-473E-926B-75F8051F695A}"/>
              </a:ext>
            </a:extLst>
          </p:cNvPr>
          <p:cNvSpPr>
            <a:spLocks noGrp="1"/>
          </p:cNvSpPr>
          <p:nvPr>
            <p:ph type="sldNum" sz="quarter" idx="10"/>
          </p:nvPr>
        </p:nvSpPr>
        <p:spPr/>
        <p:txBody>
          <a:bodyPr/>
          <a:lstStyle>
            <a:lvl1pPr>
              <a:defRPr/>
            </a:lvl1pPr>
          </a:lstStyle>
          <a:p>
            <a:pPr>
              <a:defRPr/>
            </a:pPr>
            <a:fld id="{62DCFC34-A4C4-4110-9C22-7E07DA672ABD}" type="slidenum">
              <a:rPr lang="en-US" altLang="en-US"/>
              <a:pPr>
                <a:defRPr/>
              </a:pPr>
              <a:t>‹#›</a:t>
            </a:fld>
            <a:endParaRPr lang="en-US" altLang="en-US"/>
          </a:p>
        </p:txBody>
      </p:sp>
    </p:spTree>
    <p:extLst>
      <p:ext uri="{BB962C8B-B14F-4D97-AF65-F5344CB8AC3E}">
        <p14:creationId xmlns:p14="http://schemas.microsoft.com/office/powerpoint/2010/main" val="85351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Paragraph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DBE6575-573F-43A8-A285-F8992FF03D1D}"/>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762000"/>
            <a:ext cx="7772400" cy="685800"/>
          </a:xfrm>
        </p:spPr>
        <p:txBody>
          <a:bodyPr>
            <a:normAutofit/>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spcAft>
                <a:spcPts val="0"/>
              </a:spcAft>
              <a:buFont typeface="Arial" pitchFamily="34" charset="0"/>
              <a:buNone/>
              <a:defRPr sz="1500"/>
            </a:lvl1pPr>
            <a:lvl2pPr marL="857250" indent="-400050">
              <a:spcAft>
                <a:spcPts val="400"/>
              </a:spcAft>
              <a:buFont typeface="Arial" pitchFamily="34" charset="0"/>
              <a:buChar char="•"/>
              <a:defRPr sz="1500"/>
            </a:lvl2pPr>
            <a:lvl3pPr marL="1314450" indent="-400050">
              <a:spcAft>
                <a:spcPts val="400"/>
              </a:spcAft>
              <a:buFont typeface="Trebuchet MS" pitchFamily="34" charset="0"/>
              <a:buChar char="―"/>
              <a:defRPr/>
            </a:lvl3pPr>
            <a:lvl4pPr marL="1771650" indent="-400050">
              <a:spcAft>
                <a:spcPts val="400"/>
              </a:spcAft>
              <a:buFont typeface="Trebuchet MS" pitchFamily="34" charset="0"/>
              <a:buChar char="―"/>
              <a:defRPr/>
            </a:lvl4pPr>
            <a:lvl5pPr marL="2228850" indent="-400050">
              <a:spcAft>
                <a:spcPts val="400"/>
              </a:spcAft>
              <a:buFont typeface="Trebuchet MS"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8E515F42-3E60-4EB1-92A4-2234CA1AA74F}"/>
              </a:ext>
            </a:extLst>
          </p:cNvPr>
          <p:cNvSpPr>
            <a:spLocks noGrp="1"/>
          </p:cNvSpPr>
          <p:nvPr>
            <p:ph type="sldNum" sz="quarter" idx="10"/>
          </p:nvPr>
        </p:nvSpPr>
        <p:spPr/>
        <p:txBody>
          <a:bodyPr/>
          <a:lstStyle>
            <a:lvl1pPr>
              <a:defRPr/>
            </a:lvl1pPr>
          </a:lstStyle>
          <a:p>
            <a:pPr>
              <a:defRPr/>
            </a:pPr>
            <a:fld id="{AC73B4DC-1D49-4AD5-968F-3EE063DBDE6C}" type="slidenum">
              <a:rPr lang="en-US" altLang="en-US"/>
              <a:pPr>
                <a:defRPr/>
              </a:pPr>
              <a:t>‹#›</a:t>
            </a:fld>
            <a:endParaRPr lang="en-US" altLang="en-US"/>
          </a:p>
        </p:txBody>
      </p:sp>
    </p:spTree>
    <p:extLst>
      <p:ext uri="{BB962C8B-B14F-4D97-AF65-F5344CB8AC3E}">
        <p14:creationId xmlns:p14="http://schemas.microsoft.com/office/powerpoint/2010/main" val="465126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Content (Blank, Unline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685800"/>
          </a:xfrm>
        </p:spPr>
        <p:txBody>
          <a:bodyPr/>
          <a:lstStyle>
            <a:lvl1pPr>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193F3227-A352-4472-A155-FB400A87EF84}"/>
              </a:ext>
            </a:extLst>
          </p:cNvPr>
          <p:cNvSpPr>
            <a:spLocks noGrp="1"/>
          </p:cNvSpPr>
          <p:nvPr>
            <p:ph type="sldNum" sz="quarter" idx="10"/>
          </p:nvPr>
        </p:nvSpPr>
        <p:spPr/>
        <p:txBody>
          <a:bodyPr/>
          <a:lstStyle>
            <a:lvl1pPr>
              <a:defRPr/>
            </a:lvl1pPr>
          </a:lstStyle>
          <a:p>
            <a:pPr>
              <a:defRPr/>
            </a:pPr>
            <a:fld id="{5E90FFC7-78B7-4AAB-8D08-BB39BF32EABB}" type="slidenum">
              <a:rPr lang="en-US" altLang="en-US"/>
              <a:pPr>
                <a:defRPr/>
              </a:pPr>
              <a:t>‹#›</a:t>
            </a:fld>
            <a:endParaRPr lang="en-US" altLang="en-US"/>
          </a:p>
        </p:txBody>
      </p:sp>
    </p:spTree>
    <p:extLst>
      <p:ext uri="{BB962C8B-B14F-4D97-AF65-F5344CB8AC3E}">
        <p14:creationId xmlns:p14="http://schemas.microsoft.com/office/powerpoint/2010/main" val="1922030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F211B6D-07C9-4207-A07E-08CFA4B1185D}"/>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685800" y="1755648"/>
            <a:ext cx="3749040" cy="3959352"/>
          </a:xfrm>
        </p:spPr>
        <p:txBody>
          <a:bodyPr>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1"/>
          </p:nvPr>
        </p:nvSpPr>
        <p:spPr>
          <a:xfrm>
            <a:off x="4709160" y="1752600"/>
            <a:ext cx="3749040" cy="3959352"/>
          </a:xfrm>
        </p:spPr>
        <p:txBody>
          <a:bodyPr>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965D390D-7D96-4DD1-B1D1-BD6E4AE2E632}"/>
              </a:ext>
            </a:extLst>
          </p:cNvPr>
          <p:cNvSpPr>
            <a:spLocks noGrp="1"/>
          </p:cNvSpPr>
          <p:nvPr>
            <p:ph type="sldNum" sz="quarter" idx="12"/>
          </p:nvPr>
        </p:nvSpPr>
        <p:spPr/>
        <p:txBody>
          <a:bodyPr/>
          <a:lstStyle>
            <a:lvl1pPr>
              <a:defRPr/>
            </a:lvl1pPr>
          </a:lstStyle>
          <a:p>
            <a:pPr>
              <a:defRPr/>
            </a:pPr>
            <a:fld id="{C392DF97-9E08-48BF-A1D8-C074971E5EF9}" type="slidenum">
              <a:rPr lang="en-US" altLang="en-US"/>
              <a:pPr>
                <a:defRPr/>
              </a:pPr>
              <a:t>‹#›</a:t>
            </a:fld>
            <a:endParaRPr lang="en-US" altLang="en-US"/>
          </a:p>
        </p:txBody>
      </p:sp>
    </p:spTree>
    <p:extLst>
      <p:ext uri="{BB962C8B-B14F-4D97-AF65-F5344CB8AC3E}">
        <p14:creationId xmlns:p14="http://schemas.microsoft.com/office/powerpoint/2010/main" val="1378159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tent (2 Column + Header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86D5E6A-9C47-4E1F-9DDC-7D64C996BDD3}"/>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85800" y="1600200"/>
            <a:ext cx="3811588" cy="655320"/>
          </a:xfrm>
        </p:spPr>
        <p:txBody>
          <a:bodyPr tIns="45720" anchor="ctr">
            <a:noAutofit/>
          </a:bodyPr>
          <a:lstStyle>
            <a:lvl1pPr marL="0" indent="0" algn="ctr">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255520"/>
            <a:ext cx="3811588" cy="3840480"/>
          </a:xfrm>
        </p:spPr>
        <p:txBody>
          <a:bodyPr tIns="91440">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00200"/>
            <a:ext cx="3813175" cy="655320"/>
          </a:xfrm>
        </p:spPr>
        <p:txBody>
          <a:bodyPr tIns="45720" anchor="ctr">
            <a:noAutofit/>
          </a:bodyPr>
          <a:lstStyle>
            <a:lvl1pPr marL="0" indent="0" algn="ctr">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55520"/>
            <a:ext cx="3813175" cy="3840480"/>
          </a:xfrm>
        </p:spPr>
        <p:txBody>
          <a:bodyPr tIns="91440">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a:extLst>
              <a:ext uri="{FF2B5EF4-FFF2-40B4-BE49-F238E27FC236}">
                <a16:creationId xmlns:a16="http://schemas.microsoft.com/office/drawing/2014/main" id="{FE881FC3-EADC-44BD-A431-930119B8C12D}"/>
              </a:ext>
            </a:extLst>
          </p:cNvPr>
          <p:cNvSpPr>
            <a:spLocks noGrp="1"/>
          </p:cNvSpPr>
          <p:nvPr>
            <p:ph type="sldNum" sz="quarter" idx="10"/>
          </p:nvPr>
        </p:nvSpPr>
        <p:spPr/>
        <p:txBody>
          <a:bodyPr/>
          <a:lstStyle>
            <a:lvl1pPr>
              <a:defRPr/>
            </a:lvl1pPr>
          </a:lstStyle>
          <a:p>
            <a:pPr>
              <a:defRPr/>
            </a:pPr>
            <a:fld id="{35232A5D-906E-4E96-9A5A-7480DAD9A28B}" type="slidenum">
              <a:rPr lang="en-US" altLang="en-US"/>
              <a:pPr>
                <a:defRPr/>
              </a:pPr>
              <a:t>‹#›</a:t>
            </a:fld>
            <a:endParaRPr lang="en-US" altLang="en-US"/>
          </a:p>
        </p:txBody>
      </p:sp>
    </p:spTree>
    <p:extLst>
      <p:ext uri="{BB962C8B-B14F-4D97-AF65-F5344CB8AC3E}">
        <p14:creationId xmlns:p14="http://schemas.microsoft.com/office/powerpoint/2010/main" val="2459143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ct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0BD501DD-B780-49E6-BB7C-29F0FEB3BB49}"/>
              </a:ext>
            </a:extLst>
          </p:cNvPr>
          <p:cNvSpPr>
            <a:spLocks noGrp="1"/>
          </p:cNvSpPr>
          <p:nvPr>
            <p:ph type="sldNum" sz="quarter" idx="10"/>
          </p:nvPr>
        </p:nvSpPr>
        <p:spPr/>
        <p:txBody>
          <a:bodyPr/>
          <a:lstStyle>
            <a:lvl1pPr>
              <a:defRPr/>
            </a:lvl1pPr>
          </a:lstStyle>
          <a:p>
            <a:pPr>
              <a:defRPr/>
            </a:pPr>
            <a:fld id="{094437B3-C076-4943-B5F7-E843274A4512}" type="slidenum">
              <a:rPr lang="en-US" altLang="en-US"/>
              <a:pPr>
                <a:defRPr/>
              </a:pPr>
              <a:t>‹#›</a:t>
            </a:fld>
            <a:endParaRPr lang="en-US" altLang="en-US"/>
          </a:p>
        </p:txBody>
      </p:sp>
    </p:spTree>
    <p:extLst>
      <p:ext uri="{BB962C8B-B14F-4D97-AF65-F5344CB8AC3E}">
        <p14:creationId xmlns:p14="http://schemas.microsoft.com/office/powerpoint/2010/main" val="1386368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8C2A9BC-689A-4C95-981B-FFD16B2601BC}"/>
              </a:ext>
            </a:extLst>
          </p:cNvPr>
          <p:cNvSpPr>
            <a:spLocks noGrp="1"/>
          </p:cNvSpPr>
          <p:nvPr>
            <p:ph type="sldNum" sz="quarter" idx="10"/>
          </p:nvPr>
        </p:nvSpPr>
        <p:spPr/>
        <p:txBody>
          <a:bodyPr/>
          <a:lstStyle>
            <a:lvl1pPr>
              <a:defRPr/>
            </a:lvl1pPr>
          </a:lstStyle>
          <a:p>
            <a:pPr>
              <a:defRPr/>
            </a:pPr>
            <a:fld id="{B04A4A21-4419-41E1-ABBB-6A0AE6B2F272}" type="slidenum">
              <a:rPr lang="en-US" altLang="en-US"/>
              <a:pPr>
                <a:defRPr/>
              </a:pPr>
              <a:t>‹#›</a:t>
            </a:fld>
            <a:endParaRPr lang="en-US" altLang="en-US"/>
          </a:p>
        </p:txBody>
      </p:sp>
    </p:spTree>
    <p:extLst>
      <p:ext uri="{BB962C8B-B14F-4D97-AF65-F5344CB8AC3E}">
        <p14:creationId xmlns:p14="http://schemas.microsoft.com/office/powerpoint/2010/main" val="484237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9A29B0-6D30-4DAA-BE20-D02A45B386F6}"/>
              </a:ext>
            </a:extLst>
          </p:cNvPr>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a:solidFill>
                  <a:srgbClr val="004B8D"/>
                </a:solidFill>
                <a:latin typeface="Adobe Garamond Pro" pitchFamily="18" charset="0"/>
              </a:rPr>
              <a:t>Q&amp;A</a:t>
            </a:r>
          </a:p>
        </p:txBody>
      </p:sp>
      <p:sp>
        <p:nvSpPr>
          <p:cNvPr id="4" name="TextBox 3">
            <a:extLst>
              <a:ext uri="{FF2B5EF4-FFF2-40B4-BE49-F238E27FC236}">
                <a16:creationId xmlns:a16="http://schemas.microsoft.com/office/drawing/2014/main" id="{A3040E6B-5772-4A3C-8EEC-7186A6FC3998}"/>
              </a:ext>
            </a:extLst>
          </p:cNvPr>
          <p:cNvSpPr txBox="1">
            <a:spLocks noChangeArrowheads="1"/>
          </p:cNvSpPr>
          <p:nvPr userDrawn="1"/>
        </p:nvSpPr>
        <p:spPr bwMode="auto">
          <a:xfrm>
            <a:off x="685800" y="3505200"/>
            <a:ext cx="7772400" cy="6223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altLang="en-US" sz="160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altLang="en-US" sz="1600">
                <a:solidFill>
                  <a:srgbClr val="414042"/>
                </a:solidFill>
                <a:latin typeface="Trebuchet MS" pitchFamily="34" charset="0"/>
                <a:cs typeface="Arial" charset="0"/>
              </a:rPr>
              <a:t>To exit the queue, press *1 again. </a:t>
            </a:r>
            <a:endParaRPr lang="en-US" altLang="en-US" sz="1600">
              <a:solidFill>
                <a:srgbClr val="414042"/>
              </a:solidFill>
              <a:latin typeface="Trebuchet MS" pitchFamily="34" charset="0"/>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B1503D8-4534-4338-A28B-E778E8CD525F}"/>
              </a:ext>
            </a:extLst>
          </p:cNvPr>
          <p:cNvSpPr>
            <a:spLocks noGrp="1"/>
          </p:cNvSpPr>
          <p:nvPr>
            <p:ph type="sldNum" sz="quarter" idx="12"/>
          </p:nvPr>
        </p:nvSpPr>
        <p:spPr/>
        <p:txBody>
          <a:bodyPr/>
          <a:lstStyle>
            <a:lvl1pPr>
              <a:defRPr/>
            </a:lvl1pPr>
          </a:lstStyle>
          <a:p>
            <a:pPr>
              <a:defRPr/>
            </a:pPr>
            <a:fld id="{45FD2EE7-ECEF-4313-A54C-B77AB496CC34}" type="slidenum">
              <a:rPr lang="en-US" altLang="en-US"/>
              <a:pPr>
                <a:defRPr/>
              </a:pPr>
              <a:t>‹#›</a:t>
            </a:fld>
            <a:endParaRPr lang="en-US" altLang="en-US"/>
          </a:p>
        </p:txBody>
      </p:sp>
    </p:spTree>
    <p:extLst>
      <p:ext uri="{BB962C8B-B14F-4D97-AF65-F5344CB8AC3E}">
        <p14:creationId xmlns:p14="http://schemas.microsoft.com/office/powerpoint/2010/main" val="3984679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C91447-DBE7-4D58-AB03-0A0C12794C36}"/>
              </a:ext>
            </a:extLst>
          </p:cNvPr>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995F4D7C-798B-4B3F-A6D5-A6D786D4B767}"/>
              </a:ext>
            </a:extLst>
          </p:cNvPr>
          <p:cNvSpPr txBox="1">
            <a:spLocks noChangeArrowheads="1"/>
          </p:cNvSpPr>
          <p:nvPr userDrawn="1"/>
        </p:nvSpPr>
        <p:spPr bwMode="auto">
          <a:xfrm>
            <a:off x="685800" y="4876800"/>
            <a:ext cx="7772400" cy="738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altLang="en-US" sz="1400">
                <a:solidFill>
                  <a:srgbClr val="414042"/>
                </a:solidFill>
                <a:latin typeface="Trebuchet MS" pitchFamily="34" charset="0"/>
                <a:cs typeface="Arial" charset="0"/>
              </a:rPr>
              <a:t>Strafford Publications, Inc.</a:t>
            </a:r>
          </a:p>
          <a:p>
            <a:pPr eaLnBrk="1" hangingPunct="1">
              <a:buFont typeface="Arial" charset="0"/>
              <a:buNone/>
              <a:defRPr/>
            </a:pPr>
            <a:r>
              <a:rPr lang="en-US" altLang="en-US" sz="1400">
                <a:solidFill>
                  <a:srgbClr val="414042"/>
                </a:solidFill>
                <a:latin typeface="Trebuchet MS" pitchFamily="34" charset="0"/>
                <a:cs typeface="Arial" charset="0"/>
              </a:rPr>
              <a:t>1-800-926-7926</a:t>
            </a:r>
          </a:p>
          <a:p>
            <a:pPr eaLnBrk="1" hangingPunct="1">
              <a:buFont typeface="Arial" charset="0"/>
              <a:buNone/>
              <a:defRPr/>
            </a:pPr>
            <a:r>
              <a:rPr lang="en-US" altLang="en-US" sz="1400">
                <a:solidFill>
                  <a:srgbClr val="414042"/>
                </a:solidFill>
                <a:latin typeface="Trebuchet MS" pitchFamily="34" charset="0"/>
                <a:cs typeface="Arial" charset="0"/>
                <a:hlinkClick r:id="rId2"/>
              </a:rPr>
              <a:t>www.straffordpub.com</a:t>
            </a:r>
            <a:endParaRPr lang="en-US" altLang="en-US" sz="1400">
              <a:solidFill>
                <a:srgbClr val="414042"/>
              </a:solidFill>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6C316BFB-2807-4D00-A7CA-4C8BC8F49641}"/>
              </a:ext>
            </a:extLst>
          </p:cNvPr>
          <p:cNvSpPr>
            <a:spLocks noGrp="1"/>
          </p:cNvSpPr>
          <p:nvPr>
            <p:ph type="sldNum" sz="quarter" idx="10"/>
          </p:nvPr>
        </p:nvSpPr>
        <p:spPr/>
        <p:txBody>
          <a:bodyPr/>
          <a:lstStyle>
            <a:lvl1pPr>
              <a:defRPr/>
            </a:lvl1pPr>
          </a:lstStyle>
          <a:p>
            <a:pPr>
              <a:defRPr/>
            </a:pPr>
            <a:fld id="{4E64AC65-4B91-4793-B4C6-4BF47A49CB77}" type="slidenum">
              <a:rPr lang="en-US" altLang="en-US"/>
              <a:pPr>
                <a:defRPr/>
              </a:pPr>
              <a:t>‹#›</a:t>
            </a:fld>
            <a:endParaRPr lang="en-US" altLang="en-US"/>
          </a:p>
        </p:txBody>
      </p:sp>
    </p:spTree>
    <p:extLst>
      <p:ext uri="{BB962C8B-B14F-4D97-AF65-F5344CB8AC3E}">
        <p14:creationId xmlns:p14="http://schemas.microsoft.com/office/powerpoint/2010/main" val="86903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E53D-2F9E-47A7-BD3C-96D7066087BB}"/>
              </a:ext>
            </a:extLst>
          </p:cNvPr>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3500" i="1">
                <a:solidFill>
                  <a:srgbClr val="004B8D"/>
                </a:solidFill>
                <a:latin typeface="Adobe Garamond Pro" pitchFamily="18" charset="0"/>
              </a:rPr>
              <a:t>Tell us how we did!</a:t>
            </a:r>
          </a:p>
        </p:txBody>
      </p:sp>
      <p:grpSp>
        <p:nvGrpSpPr>
          <p:cNvPr id="3" name="Group 11">
            <a:extLst>
              <a:ext uri="{FF2B5EF4-FFF2-40B4-BE49-F238E27FC236}">
                <a16:creationId xmlns:a16="http://schemas.microsoft.com/office/drawing/2014/main" id="{85786E4C-E23E-4468-BE49-562B20091896}"/>
              </a:ext>
            </a:extLst>
          </p:cNvPr>
          <p:cNvGrpSpPr>
            <a:grpSpLocks/>
          </p:cNvGrpSpPr>
          <p:nvPr userDrawn="1"/>
        </p:nvGrpSpPr>
        <p:grpSpPr bwMode="auto">
          <a:xfrm>
            <a:off x="5029200" y="1247775"/>
            <a:ext cx="3352800" cy="3476625"/>
            <a:chOff x="4572000" y="1248203"/>
            <a:chExt cx="3352800" cy="3476197"/>
          </a:xfrm>
        </p:grpSpPr>
        <p:sp>
          <p:nvSpPr>
            <p:cNvPr id="4" name="Left Brace 3">
              <a:extLst>
                <a:ext uri="{FF2B5EF4-FFF2-40B4-BE49-F238E27FC236}">
                  <a16:creationId xmlns:a16="http://schemas.microsoft.com/office/drawing/2014/main" id="{364CA9A2-6236-47C1-85EA-138E213C958D}"/>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dirty="0">
                <a:solidFill>
                  <a:srgbClr val="004B8D"/>
                </a:solidFill>
              </a:endParaRPr>
            </a:p>
          </p:txBody>
        </p:sp>
        <p:sp>
          <p:nvSpPr>
            <p:cNvPr id="5" name="TextBox 4">
              <a:extLst>
                <a:ext uri="{FF2B5EF4-FFF2-40B4-BE49-F238E27FC236}">
                  <a16:creationId xmlns:a16="http://schemas.microsoft.com/office/drawing/2014/main" id="{778C206D-F869-42C7-B0B6-5E95992A1505}"/>
                </a:ext>
              </a:extLst>
            </p:cNvPr>
            <p:cNvSpPr txBox="1">
              <a:spLocks noChangeArrowheads="1"/>
            </p:cNvSpPr>
            <p:nvPr userDrawn="1"/>
          </p:nvSpPr>
          <p:spPr bwMode="auto">
            <a:xfrm>
              <a:off x="5257800" y="1916459"/>
              <a:ext cx="2667000" cy="2122226"/>
            </a:xfrm>
            <a:prstGeom prst="rect">
              <a:avLst/>
            </a:prstGeom>
            <a:noFill/>
            <a:ln>
              <a:noFill/>
            </a:ln>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altLang="en-US" sz="1600" dirty="0">
                  <a:solidFill>
                    <a:srgbClr val="414042"/>
                  </a:solidFill>
                  <a:latin typeface="Trebuchet MS" pitchFamily="34" charset="0"/>
                  <a:cs typeface="Arial" charset="0"/>
                </a:rPr>
                <a:t>Please complete a brief survey of this program.</a:t>
              </a:r>
            </a:p>
            <a:p>
              <a:pPr>
                <a:lnSpc>
                  <a:spcPct val="112000"/>
                </a:lnSpc>
                <a:spcBef>
                  <a:spcPct val="20000"/>
                </a:spcBef>
                <a:buClr>
                  <a:srgbClr val="004B8D"/>
                </a:buClr>
                <a:buFont typeface="Arial" charset="0"/>
                <a:buNone/>
                <a:defRPr/>
              </a:pPr>
              <a:endParaRPr lang="en-US" altLang="en-US" sz="1600" dirty="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altLang="en-US" sz="1600" dirty="0">
                  <a:solidFill>
                    <a:srgbClr val="414042"/>
                  </a:solidFill>
                  <a:latin typeface="Trebuchet MS" pitchFamily="34" charset="0"/>
                  <a:cs typeface="Arial" charset="0"/>
                </a:rPr>
                <a:t>Look for our 'Thank You' email (which you should receive shortly) for details and the survey link!</a:t>
              </a:r>
              <a:endParaRPr lang="en-US" altLang="en-US" sz="2000" dirty="0">
                <a:solidFill>
                  <a:srgbClr val="414042"/>
                </a:solidFill>
              </a:endParaRPr>
            </a:p>
          </p:txBody>
        </p:sp>
      </p:grpSp>
      <p:sp>
        <p:nvSpPr>
          <p:cNvPr id="6" name="Slide Number Placeholder 2">
            <a:extLst>
              <a:ext uri="{FF2B5EF4-FFF2-40B4-BE49-F238E27FC236}">
                <a16:creationId xmlns:a16="http://schemas.microsoft.com/office/drawing/2014/main" id="{44AE6BC7-CC45-4AC8-97E7-AAADC01A6993}"/>
              </a:ext>
            </a:extLst>
          </p:cNvPr>
          <p:cNvSpPr>
            <a:spLocks noGrp="1"/>
          </p:cNvSpPr>
          <p:nvPr>
            <p:ph type="sldNum" sz="quarter" idx="10"/>
          </p:nvPr>
        </p:nvSpPr>
        <p:spPr/>
        <p:txBody>
          <a:bodyPr/>
          <a:lstStyle>
            <a:lvl1pPr>
              <a:defRPr/>
            </a:lvl1pPr>
          </a:lstStyle>
          <a:p>
            <a:pPr>
              <a:defRPr/>
            </a:pPr>
            <a:fld id="{62841F6F-B35F-49B4-8827-B91E817E0B1D}" type="slidenum">
              <a:rPr lang="en-US" altLang="en-US"/>
              <a:pPr>
                <a:defRPr/>
              </a:pPr>
              <a:t>‹#›</a:t>
            </a:fld>
            <a:endParaRPr lang="en-US" altLang="en-US"/>
          </a:p>
        </p:txBody>
      </p:sp>
    </p:spTree>
    <p:extLst>
      <p:ext uri="{BB962C8B-B14F-4D97-AF65-F5344CB8AC3E}">
        <p14:creationId xmlns:p14="http://schemas.microsoft.com/office/powerpoint/2010/main" val="406891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4424DE-BBAD-4CCC-B5B2-AC627863ABF2}"/>
              </a:ext>
            </a:extLst>
          </p:cNvPr>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FE6421EF-5F64-4A6A-91C6-A49A143BBEC8}"/>
              </a:ext>
            </a:extLst>
          </p:cNvPr>
          <p:cNvSpPr txBox="1">
            <a:spLocks noChangeArrowheads="1"/>
          </p:cNvSpPr>
          <p:nvPr userDrawn="1"/>
        </p:nvSpPr>
        <p:spPr bwMode="auto">
          <a:xfrm>
            <a:off x="685800" y="4876800"/>
            <a:ext cx="7772400" cy="738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altLang="en-US" sz="1400">
                <a:latin typeface="Trebuchet MS" pitchFamily="34" charset="0"/>
                <a:cs typeface="Arial" charset="0"/>
              </a:rPr>
              <a:t>Strafford Publications, Inc.</a:t>
            </a:r>
          </a:p>
          <a:p>
            <a:pPr eaLnBrk="1" hangingPunct="1">
              <a:buFont typeface="Arial" charset="0"/>
              <a:buNone/>
              <a:defRPr/>
            </a:pPr>
            <a:r>
              <a:rPr lang="en-US" altLang="en-US" sz="1400">
                <a:latin typeface="Trebuchet MS" pitchFamily="34" charset="0"/>
                <a:cs typeface="Arial" charset="0"/>
              </a:rPr>
              <a:t>1-800-926-7926</a:t>
            </a:r>
          </a:p>
          <a:p>
            <a:pPr eaLnBrk="1" hangingPunct="1">
              <a:buFont typeface="Arial" charset="0"/>
              <a:buNone/>
              <a:defRPr/>
            </a:pPr>
            <a:r>
              <a:rPr lang="en-US" altLang="en-US" sz="1400">
                <a:latin typeface="Trebuchet MS" pitchFamily="34" charset="0"/>
                <a:cs typeface="Arial" charset="0"/>
                <a:hlinkClick r:id="rId2"/>
              </a:rPr>
              <a:t>www.straffordpub.com</a:t>
            </a:r>
            <a:endParaRPr lang="en-US" altLang="en-US" sz="1400">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7B73BA77-C2C1-47BC-9FF8-FAD05052C456}"/>
              </a:ext>
            </a:extLst>
          </p:cNvPr>
          <p:cNvSpPr>
            <a:spLocks noGrp="1"/>
          </p:cNvSpPr>
          <p:nvPr>
            <p:ph type="sldNum" sz="quarter" idx="10"/>
          </p:nvPr>
        </p:nvSpPr>
        <p:spPr/>
        <p:txBody>
          <a:bodyPr/>
          <a:lstStyle>
            <a:lvl1pPr>
              <a:defRPr/>
            </a:lvl1pPr>
          </a:lstStyle>
          <a:p>
            <a:pPr>
              <a:defRPr/>
            </a:pPr>
            <a:fld id="{97C5E13D-CBEC-42D4-8D3C-D80786960401}" type="slidenum">
              <a:rPr lang="en-US" altLang="en-US"/>
              <a:pPr>
                <a:defRPr/>
              </a:pPr>
              <a:t>‹#›</a:t>
            </a:fld>
            <a:endParaRPr lang="en-US" altLang="en-US"/>
          </a:p>
        </p:txBody>
      </p:sp>
    </p:spTree>
    <p:extLst>
      <p:ext uri="{BB962C8B-B14F-4D97-AF65-F5344CB8AC3E}">
        <p14:creationId xmlns:p14="http://schemas.microsoft.com/office/powerpoint/2010/main" val="1951049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A9389EC3-D9D5-46CE-A38F-0DBC569A5729}"/>
              </a:ext>
            </a:extLst>
          </p:cNvPr>
          <p:cNvSpPr>
            <a:spLocks noGrp="1"/>
          </p:cNvSpPr>
          <p:nvPr>
            <p:ph type="sldNum" sz="quarter" idx="10"/>
          </p:nvPr>
        </p:nvSpPr>
        <p:spPr/>
        <p:txBody>
          <a:bodyPr/>
          <a:lstStyle>
            <a:lvl1pPr>
              <a:defRPr>
                <a:solidFill>
                  <a:srgbClr val="414042"/>
                </a:solidFill>
              </a:defRPr>
            </a:lvl1pPr>
          </a:lstStyle>
          <a:p>
            <a:pPr>
              <a:defRPr/>
            </a:pPr>
            <a:fld id="{D81982CA-C538-43BD-928A-0437BCF97170}" type="slidenum">
              <a:rPr lang="en-US" altLang="en-US"/>
              <a:pPr>
                <a:defRPr/>
              </a:pPr>
              <a:t>‹#›</a:t>
            </a:fld>
            <a:endParaRPr lang="en-US" altLang="en-US"/>
          </a:p>
        </p:txBody>
      </p:sp>
    </p:spTree>
    <p:extLst>
      <p:ext uri="{BB962C8B-B14F-4D97-AF65-F5344CB8AC3E}">
        <p14:creationId xmlns:p14="http://schemas.microsoft.com/office/powerpoint/2010/main" val="2611053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9547608-0945-4146-8D15-361188892E4D}"/>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C994F20D-C487-487B-910D-9AB3EF34B5F8}"/>
              </a:ext>
            </a:extLst>
          </p:cNvPr>
          <p:cNvSpPr>
            <a:spLocks noGrp="1"/>
          </p:cNvSpPr>
          <p:nvPr>
            <p:ph type="sldNum" sz="quarter" idx="10"/>
          </p:nvPr>
        </p:nvSpPr>
        <p:spPr/>
        <p:txBody>
          <a:bodyPr/>
          <a:lstStyle>
            <a:lvl1pPr>
              <a:defRPr/>
            </a:lvl1pPr>
          </a:lstStyle>
          <a:p>
            <a:pPr>
              <a:defRPr/>
            </a:pPr>
            <a:fld id="{8B448C9C-A116-43C6-8EE8-CE65568C1239}" type="slidenum">
              <a:rPr lang="en-US" altLang="en-US"/>
              <a:pPr>
                <a:defRPr/>
              </a:pPr>
              <a:t>‹#›</a:t>
            </a:fld>
            <a:endParaRPr lang="en-US" altLang="en-US"/>
          </a:p>
        </p:txBody>
      </p:sp>
    </p:spTree>
    <p:extLst>
      <p:ext uri="{BB962C8B-B14F-4D97-AF65-F5344CB8AC3E}">
        <p14:creationId xmlns:p14="http://schemas.microsoft.com/office/powerpoint/2010/main" val="1306607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944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D8A8A1-DBBE-493A-9FEC-CE96511EB6BF}"/>
              </a:ext>
            </a:extLst>
          </p:cNvPr>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a:solidFill>
                  <a:srgbClr val="004B8D"/>
                </a:solidFill>
                <a:latin typeface="Adobe Garamond Pro" pitchFamily="18" charset="0"/>
              </a:rPr>
              <a:t>Q&amp;A</a:t>
            </a:r>
          </a:p>
        </p:txBody>
      </p:sp>
      <p:sp>
        <p:nvSpPr>
          <p:cNvPr id="4" name="TextBox 3">
            <a:extLst>
              <a:ext uri="{FF2B5EF4-FFF2-40B4-BE49-F238E27FC236}">
                <a16:creationId xmlns:a16="http://schemas.microsoft.com/office/drawing/2014/main" id="{F89FE126-12C3-40F1-9065-A56B571CB7E6}"/>
              </a:ext>
            </a:extLst>
          </p:cNvPr>
          <p:cNvSpPr txBox="1">
            <a:spLocks noChangeArrowheads="1"/>
          </p:cNvSpPr>
          <p:nvPr userDrawn="1"/>
        </p:nvSpPr>
        <p:spPr bwMode="auto">
          <a:xfrm>
            <a:off x="685800" y="3505200"/>
            <a:ext cx="7772400" cy="6223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altLang="en-US" sz="160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altLang="en-US" sz="1600">
                <a:solidFill>
                  <a:srgbClr val="414042"/>
                </a:solidFill>
                <a:latin typeface="Trebuchet MS" pitchFamily="34" charset="0"/>
                <a:cs typeface="Arial" charset="0"/>
              </a:rPr>
              <a:t>To exit the queue, press *1 again. </a:t>
            </a:r>
            <a:endParaRPr lang="en-US" altLang="en-US" sz="1600">
              <a:solidFill>
                <a:srgbClr val="414042"/>
              </a:solidFill>
              <a:latin typeface="Trebuchet MS" pitchFamily="34" charset="0"/>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13A6807-5D87-41D0-BC89-996A678A55BE}"/>
              </a:ext>
            </a:extLst>
          </p:cNvPr>
          <p:cNvSpPr>
            <a:spLocks noGrp="1"/>
          </p:cNvSpPr>
          <p:nvPr>
            <p:ph type="sldNum" sz="quarter" idx="12"/>
          </p:nvPr>
        </p:nvSpPr>
        <p:spPr/>
        <p:txBody>
          <a:bodyPr/>
          <a:lstStyle>
            <a:lvl1pPr>
              <a:defRPr/>
            </a:lvl1pPr>
          </a:lstStyle>
          <a:p>
            <a:pPr>
              <a:defRPr/>
            </a:pPr>
            <a:fld id="{C28EFD4B-111C-4940-A8DE-D3AA0EC71A8A}" type="slidenum">
              <a:rPr lang="en-US" altLang="en-US"/>
              <a:pPr>
                <a:defRPr/>
              </a:pPr>
              <a:t>‹#›</a:t>
            </a:fld>
            <a:endParaRPr lang="en-US" altLang="en-US"/>
          </a:p>
        </p:txBody>
      </p:sp>
    </p:spTree>
    <p:extLst>
      <p:ext uri="{BB962C8B-B14F-4D97-AF65-F5344CB8AC3E}">
        <p14:creationId xmlns:p14="http://schemas.microsoft.com/office/powerpoint/2010/main" val="2997524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268193-396F-42F1-B235-35109ACE675F}"/>
              </a:ext>
            </a:extLst>
          </p:cNvPr>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D2543FE7-1378-484B-9DFE-8063ACD7781A}"/>
              </a:ext>
            </a:extLst>
          </p:cNvPr>
          <p:cNvSpPr txBox="1">
            <a:spLocks noChangeArrowheads="1"/>
          </p:cNvSpPr>
          <p:nvPr userDrawn="1"/>
        </p:nvSpPr>
        <p:spPr bwMode="auto">
          <a:xfrm>
            <a:off x="685800" y="4876800"/>
            <a:ext cx="7772400" cy="738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altLang="en-US" sz="1400">
                <a:solidFill>
                  <a:srgbClr val="414042"/>
                </a:solidFill>
                <a:latin typeface="Trebuchet MS" pitchFamily="34" charset="0"/>
                <a:cs typeface="Arial" charset="0"/>
              </a:rPr>
              <a:t>Strafford Publications, Inc.</a:t>
            </a:r>
          </a:p>
          <a:p>
            <a:pPr eaLnBrk="1" hangingPunct="1">
              <a:buFont typeface="Arial" charset="0"/>
              <a:buNone/>
              <a:defRPr/>
            </a:pPr>
            <a:r>
              <a:rPr lang="en-US" altLang="en-US" sz="1400">
                <a:solidFill>
                  <a:srgbClr val="414042"/>
                </a:solidFill>
                <a:latin typeface="Trebuchet MS" pitchFamily="34" charset="0"/>
                <a:cs typeface="Arial" charset="0"/>
              </a:rPr>
              <a:t>1-800-926-7926</a:t>
            </a:r>
          </a:p>
          <a:p>
            <a:pPr eaLnBrk="1" hangingPunct="1">
              <a:buFont typeface="Arial" charset="0"/>
              <a:buNone/>
              <a:defRPr/>
            </a:pPr>
            <a:r>
              <a:rPr lang="en-US" altLang="en-US" sz="1400">
                <a:solidFill>
                  <a:srgbClr val="414042"/>
                </a:solidFill>
                <a:latin typeface="Trebuchet MS" pitchFamily="34" charset="0"/>
                <a:cs typeface="Arial" charset="0"/>
                <a:hlinkClick r:id="rId2"/>
              </a:rPr>
              <a:t>www.straffordpub.com</a:t>
            </a:r>
            <a:endParaRPr lang="en-US" altLang="en-US" sz="1400">
              <a:solidFill>
                <a:srgbClr val="414042"/>
              </a:solidFill>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51F873CF-8B36-4B24-98B7-B6AE9AF8C610}"/>
              </a:ext>
            </a:extLst>
          </p:cNvPr>
          <p:cNvSpPr>
            <a:spLocks noGrp="1"/>
          </p:cNvSpPr>
          <p:nvPr>
            <p:ph type="sldNum" sz="quarter" idx="10"/>
          </p:nvPr>
        </p:nvSpPr>
        <p:spPr/>
        <p:txBody>
          <a:bodyPr/>
          <a:lstStyle>
            <a:lvl1pPr>
              <a:defRPr/>
            </a:lvl1pPr>
          </a:lstStyle>
          <a:p>
            <a:pPr>
              <a:defRPr/>
            </a:pPr>
            <a:fld id="{454866DF-FF5E-479C-9F1A-6AA2720DDF41}" type="slidenum">
              <a:rPr lang="en-US" altLang="en-US"/>
              <a:pPr>
                <a:defRPr/>
              </a:pPr>
              <a:t>‹#›</a:t>
            </a:fld>
            <a:endParaRPr lang="en-US" altLang="en-US"/>
          </a:p>
        </p:txBody>
      </p:sp>
    </p:spTree>
    <p:extLst>
      <p:ext uri="{BB962C8B-B14F-4D97-AF65-F5344CB8AC3E}">
        <p14:creationId xmlns:p14="http://schemas.microsoft.com/office/powerpoint/2010/main" val="1535526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D8C13-9D05-46D4-9810-0716760B4BC6}"/>
              </a:ext>
            </a:extLst>
          </p:cNvPr>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3500" i="1">
                <a:solidFill>
                  <a:srgbClr val="004B8D"/>
                </a:solidFill>
                <a:latin typeface="Adobe Garamond Pro" pitchFamily="18" charset="0"/>
              </a:rPr>
              <a:t>Tell us how we did!</a:t>
            </a:r>
          </a:p>
        </p:txBody>
      </p:sp>
      <p:grpSp>
        <p:nvGrpSpPr>
          <p:cNvPr id="3" name="Group 11">
            <a:extLst>
              <a:ext uri="{FF2B5EF4-FFF2-40B4-BE49-F238E27FC236}">
                <a16:creationId xmlns:a16="http://schemas.microsoft.com/office/drawing/2014/main" id="{F4E09AF9-AB44-45E1-8BBE-A602F8772836}"/>
              </a:ext>
            </a:extLst>
          </p:cNvPr>
          <p:cNvGrpSpPr>
            <a:grpSpLocks/>
          </p:cNvGrpSpPr>
          <p:nvPr userDrawn="1"/>
        </p:nvGrpSpPr>
        <p:grpSpPr bwMode="auto">
          <a:xfrm>
            <a:off x="5029200" y="1247775"/>
            <a:ext cx="3352800" cy="3476625"/>
            <a:chOff x="4572000" y="1248203"/>
            <a:chExt cx="3352800" cy="3476197"/>
          </a:xfrm>
        </p:grpSpPr>
        <p:sp>
          <p:nvSpPr>
            <p:cNvPr id="4" name="Left Brace 3">
              <a:extLst>
                <a:ext uri="{FF2B5EF4-FFF2-40B4-BE49-F238E27FC236}">
                  <a16:creationId xmlns:a16="http://schemas.microsoft.com/office/drawing/2014/main" id="{D51291C9-E213-40E1-BC6D-EF9487545226}"/>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dirty="0">
                <a:solidFill>
                  <a:srgbClr val="004B8D"/>
                </a:solidFill>
              </a:endParaRPr>
            </a:p>
          </p:txBody>
        </p:sp>
        <p:sp>
          <p:nvSpPr>
            <p:cNvPr id="5" name="TextBox 4">
              <a:extLst>
                <a:ext uri="{FF2B5EF4-FFF2-40B4-BE49-F238E27FC236}">
                  <a16:creationId xmlns:a16="http://schemas.microsoft.com/office/drawing/2014/main" id="{F7BB1AA2-5A28-4AA7-A889-1EC27FF73C63}"/>
                </a:ext>
              </a:extLst>
            </p:cNvPr>
            <p:cNvSpPr txBox="1">
              <a:spLocks noChangeArrowheads="1"/>
            </p:cNvSpPr>
            <p:nvPr userDrawn="1"/>
          </p:nvSpPr>
          <p:spPr bwMode="auto">
            <a:xfrm>
              <a:off x="5257800" y="2114871"/>
              <a:ext cx="2667000" cy="1725401"/>
            </a:xfrm>
            <a:prstGeom prst="rect">
              <a:avLst/>
            </a:prstGeom>
            <a:noFill/>
            <a:ln>
              <a:noFill/>
            </a:ln>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altLang="en-US" sz="1600" dirty="0">
                  <a:solidFill>
                    <a:srgbClr val="414042"/>
                  </a:solidFill>
                  <a:latin typeface="Trebuchet MS" pitchFamily="34" charset="0"/>
                  <a:cs typeface="Arial" charset="0"/>
                </a:rPr>
                <a:t>Look for our 'Thank You' email (which you should receive within 24 hours) for details and a link to the program survey and attendance attestation.</a:t>
              </a:r>
              <a:endParaRPr lang="en-US" altLang="en-US" sz="2000" dirty="0">
                <a:solidFill>
                  <a:srgbClr val="414042"/>
                </a:solidFill>
              </a:endParaRPr>
            </a:p>
          </p:txBody>
        </p:sp>
      </p:grpSp>
      <p:sp>
        <p:nvSpPr>
          <p:cNvPr id="6" name="Slide Number Placeholder 2">
            <a:extLst>
              <a:ext uri="{FF2B5EF4-FFF2-40B4-BE49-F238E27FC236}">
                <a16:creationId xmlns:a16="http://schemas.microsoft.com/office/drawing/2014/main" id="{F62A7065-493B-47CC-AC01-C6AE2A0428F7}"/>
              </a:ext>
            </a:extLst>
          </p:cNvPr>
          <p:cNvSpPr>
            <a:spLocks noGrp="1"/>
          </p:cNvSpPr>
          <p:nvPr>
            <p:ph type="sldNum" sz="quarter" idx="10"/>
          </p:nvPr>
        </p:nvSpPr>
        <p:spPr/>
        <p:txBody>
          <a:bodyPr/>
          <a:lstStyle>
            <a:lvl1pPr>
              <a:defRPr/>
            </a:lvl1pPr>
          </a:lstStyle>
          <a:p>
            <a:pPr>
              <a:defRPr/>
            </a:pPr>
            <a:fld id="{C47241C5-568D-43A4-BE68-16B2A4D721B3}" type="slidenum">
              <a:rPr lang="en-US" altLang="en-US"/>
              <a:pPr>
                <a:defRPr/>
              </a:pPr>
              <a:t>‹#›</a:t>
            </a:fld>
            <a:endParaRPr lang="en-US" altLang="en-US"/>
          </a:p>
        </p:txBody>
      </p:sp>
    </p:spTree>
    <p:extLst>
      <p:ext uri="{BB962C8B-B14F-4D97-AF65-F5344CB8AC3E}">
        <p14:creationId xmlns:p14="http://schemas.microsoft.com/office/powerpoint/2010/main" val="3032285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11A73A5D-2B7F-4724-8E31-8B96D0DD7B56}"/>
              </a:ext>
            </a:extLst>
          </p:cNvPr>
          <p:cNvSpPr>
            <a:spLocks noGrp="1"/>
          </p:cNvSpPr>
          <p:nvPr>
            <p:ph type="sldNum" sz="quarter" idx="10"/>
          </p:nvPr>
        </p:nvSpPr>
        <p:spPr/>
        <p:txBody>
          <a:bodyPr/>
          <a:lstStyle>
            <a:lvl1pPr>
              <a:defRPr>
                <a:solidFill>
                  <a:srgbClr val="414042"/>
                </a:solidFill>
              </a:defRPr>
            </a:lvl1pPr>
          </a:lstStyle>
          <a:p>
            <a:pPr>
              <a:defRPr/>
            </a:pPr>
            <a:fld id="{9DFA0F10-1E33-4B80-9363-9FBE6B776082}" type="slidenum">
              <a:rPr lang="en-US" altLang="en-US"/>
              <a:pPr>
                <a:defRPr/>
              </a:pPr>
              <a:t>‹#›</a:t>
            </a:fld>
            <a:endParaRPr lang="en-US" altLang="en-US"/>
          </a:p>
        </p:txBody>
      </p:sp>
    </p:spTree>
    <p:extLst>
      <p:ext uri="{BB962C8B-B14F-4D97-AF65-F5344CB8AC3E}">
        <p14:creationId xmlns:p14="http://schemas.microsoft.com/office/powerpoint/2010/main" val="1423598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E032134-737A-4772-9123-5068E820CA50}"/>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8BD2B8ED-5370-478A-8685-73858F5A4C90}"/>
              </a:ext>
            </a:extLst>
          </p:cNvPr>
          <p:cNvSpPr>
            <a:spLocks noGrp="1"/>
          </p:cNvSpPr>
          <p:nvPr>
            <p:ph type="sldNum" sz="quarter" idx="10"/>
          </p:nvPr>
        </p:nvSpPr>
        <p:spPr/>
        <p:txBody>
          <a:bodyPr/>
          <a:lstStyle>
            <a:lvl1pPr>
              <a:defRPr/>
            </a:lvl1pPr>
          </a:lstStyle>
          <a:p>
            <a:pPr>
              <a:defRPr/>
            </a:pPr>
            <a:fld id="{006C2EE3-EA12-4C9F-9AD2-467BB8860CB2}" type="slidenum">
              <a:rPr lang="en-US" altLang="en-US"/>
              <a:pPr>
                <a:defRPr/>
              </a:pPr>
              <a:t>‹#›</a:t>
            </a:fld>
            <a:endParaRPr lang="en-US" altLang="en-US"/>
          </a:p>
        </p:txBody>
      </p:sp>
    </p:spTree>
    <p:extLst>
      <p:ext uri="{BB962C8B-B14F-4D97-AF65-F5344CB8AC3E}">
        <p14:creationId xmlns:p14="http://schemas.microsoft.com/office/powerpoint/2010/main" val="476743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47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7EA754-1A4F-4168-8593-8860945CA476}"/>
              </a:ext>
            </a:extLst>
          </p:cNvPr>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a:solidFill>
                  <a:srgbClr val="004B8D"/>
                </a:solidFill>
                <a:latin typeface="Adobe Garamond Pro" pitchFamily="18" charset="0"/>
                <a:cs typeface="Arial" charset="0"/>
              </a:rPr>
              <a:t>Q&amp;A</a:t>
            </a:r>
          </a:p>
        </p:txBody>
      </p:sp>
      <p:sp>
        <p:nvSpPr>
          <p:cNvPr id="4" name="TextBox 3">
            <a:extLst>
              <a:ext uri="{FF2B5EF4-FFF2-40B4-BE49-F238E27FC236}">
                <a16:creationId xmlns:a16="http://schemas.microsoft.com/office/drawing/2014/main" id="{667BC5FB-3FB2-490B-A627-8597B6ECA7BA}"/>
              </a:ext>
            </a:extLst>
          </p:cNvPr>
          <p:cNvSpPr txBox="1">
            <a:spLocks noChangeArrowheads="1"/>
          </p:cNvSpPr>
          <p:nvPr userDrawn="1"/>
        </p:nvSpPr>
        <p:spPr bwMode="auto">
          <a:xfrm>
            <a:off x="685800" y="3505200"/>
            <a:ext cx="7772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2000"/>
              </a:lnSpc>
              <a:buFont typeface="Arial" panose="020B0604020202020204" pitchFamily="34" charset="0"/>
              <a:buNone/>
              <a:defRPr/>
            </a:pPr>
            <a:r>
              <a:rPr lang="en-US" altLang="en-US" sz="1600">
                <a:solidFill>
                  <a:srgbClr val="414042"/>
                </a:solidFill>
                <a:latin typeface="Trebuchet MS" panose="020B0603020202020204" pitchFamily="34" charset="0"/>
                <a:cs typeface="Arial" panose="020B0604020202020204" pitchFamily="34" charset="0"/>
              </a:rPr>
              <a:t>To ask a question from your touchtone phone, press *1. </a:t>
            </a:r>
          </a:p>
          <a:p>
            <a:pPr eaLnBrk="1" hangingPunct="1">
              <a:lnSpc>
                <a:spcPct val="112000"/>
              </a:lnSpc>
              <a:buFont typeface="Arial" panose="020B0604020202020204" pitchFamily="34" charset="0"/>
              <a:buNone/>
              <a:defRPr/>
            </a:pPr>
            <a:r>
              <a:rPr lang="en-US" altLang="en-US" sz="1600">
                <a:solidFill>
                  <a:srgbClr val="414042"/>
                </a:solidFill>
                <a:latin typeface="Trebuchet MS" panose="020B0603020202020204" pitchFamily="34" charset="0"/>
                <a:cs typeface="Arial" panose="020B0604020202020204" pitchFamily="34" charset="0"/>
              </a:rPr>
              <a:t>To exit the queue, press *1 again. </a:t>
            </a: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659BE7AB-8BB4-44F7-BDD3-0F43B30FC9B3}"/>
              </a:ext>
            </a:extLst>
          </p:cNvPr>
          <p:cNvSpPr>
            <a:spLocks noGrp="1"/>
          </p:cNvSpPr>
          <p:nvPr>
            <p:ph type="sldNum" sz="quarter" idx="12"/>
          </p:nvPr>
        </p:nvSpPr>
        <p:spPr/>
        <p:txBody>
          <a:bodyPr/>
          <a:lstStyle>
            <a:lvl1pPr>
              <a:defRPr/>
            </a:lvl1pPr>
          </a:lstStyle>
          <a:p>
            <a:pPr>
              <a:defRPr/>
            </a:pPr>
            <a:fld id="{BB8E4E97-9E8A-4699-8333-D3EF9017E7B0}" type="slidenum">
              <a:rPr lang="en-US" altLang="en-US"/>
              <a:pPr>
                <a:defRPr/>
              </a:pPr>
              <a:t>‹#›</a:t>
            </a:fld>
            <a:endParaRPr lang="en-US" altLang="en-US"/>
          </a:p>
        </p:txBody>
      </p:sp>
    </p:spTree>
    <p:extLst>
      <p:ext uri="{BB962C8B-B14F-4D97-AF65-F5344CB8AC3E}">
        <p14:creationId xmlns:p14="http://schemas.microsoft.com/office/powerpoint/2010/main" val="64113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4111-9E8F-4821-A100-5940E95B859F}"/>
              </a:ext>
            </a:extLst>
          </p:cNvPr>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3500" i="1">
                <a:solidFill>
                  <a:srgbClr val="004B8D"/>
                </a:solidFill>
                <a:latin typeface="Adobe Garamond Pro" pitchFamily="18" charset="0"/>
              </a:rPr>
              <a:t>Tell us how we did!</a:t>
            </a:r>
          </a:p>
        </p:txBody>
      </p:sp>
      <p:grpSp>
        <p:nvGrpSpPr>
          <p:cNvPr id="3" name="Group 11">
            <a:extLst>
              <a:ext uri="{FF2B5EF4-FFF2-40B4-BE49-F238E27FC236}">
                <a16:creationId xmlns:a16="http://schemas.microsoft.com/office/drawing/2014/main" id="{9B7CAE72-6666-491F-853E-AC1898D1A673}"/>
              </a:ext>
            </a:extLst>
          </p:cNvPr>
          <p:cNvGrpSpPr>
            <a:grpSpLocks/>
          </p:cNvGrpSpPr>
          <p:nvPr userDrawn="1"/>
        </p:nvGrpSpPr>
        <p:grpSpPr bwMode="auto">
          <a:xfrm>
            <a:off x="5029200" y="1238250"/>
            <a:ext cx="3352800" cy="3486150"/>
            <a:chOff x="4572000" y="1238679"/>
            <a:chExt cx="3352800" cy="3485721"/>
          </a:xfrm>
        </p:grpSpPr>
        <p:sp>
          <p:nvSpPr>
            <p:cNvPr id="4" name="Left Brace 3">
              <a:extLst>
                <a:ext uri="{FF2B5EF4-FFF2-40B4-BE49-F238E27FC236}">
                  <a16:creationId xmlns:a16="http://schemas.microsoft.com/office/drawing/2014/main" id="{A5A90412-12D7-4496-A4B7-1A6F7E10F227}"/>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dirty="0">
                <a:solidFill>
                  <a:srgbClr val="004B8D"/>
                </a:solidFill>
              </a:endParaRPr>
            </a:p>
          </p:txBody>
        </p:sp>
        <p:sp>
          <p:nvSpPr>
            <p:cNvPr id="5" name="TextBox 4">
              <a:extLst>
                <a:ext uri="{FF2B5EF4-FFF2-40B4-BE49-F238E27FC236}">
                  <a16:creationId xmlns:a16="http://schemas.microsoft.com/office/drawing/2014/main" id="{6105DF0B-6D9D-4F7B-BA5F-9C36FE22C942}"/>
                </a:ext>
              </a:extLst>
            </p:cNvPr>
            <p:cNvSpPr txBox="1">
              <a:spLocks noChangeArrowheads="1"/>
            </p:cNvSpPr>
            <p:nvPr userDrawn="1"/>
          </p:nvSpPr>
          <p:spPr bwMode="auto">
            <a:xfrm>
              <a:off x="5257800" y="1238679"/>
              <a:ext cx="2667000" cy="3477785"/>
            </a:xfrm>
            <a:prstGeom prst="rect">
              <a:avLst/>
            </a:prstGeom>
            <a:noFill/>
            <a:ln>
              <a:noFill/>
            </a:ln>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altLang="en-US" sz="1600">
                  <a:solidFill>
                    <a:srgbClr val="414042"/>
                  </a:solidFill>
                  <a:latin typeface="Trebuchet MS" pitchFamily="34" charset="0"/>
                  <a:cs typeface="Arial" charset="0"/>
                </a:rPr>
                <a:t>After you complete a brief survey of this program, we'll send you a </a:t>
              </a:r>
              <a:r>
                <a:rPr lang="en-US" altLang="en-US" sz="1600">
                  <a:solidFill>
                    <a:srgbClr val="004B8D"/>
                  </a:solidFill>
                  <a:latin typeface="Trebuchet MS" pitchFamily="34" charset="0"/>
                  <a:cs typeface="Arial" charset="0"/>
                </a:rPr>
                <a:t>free $5 Starbucks Gift Card</a:t>
              </a:r>
              <a:r>
                <a:rPr lang="en-US" altLang="en-US" sz="1600">
                  <a:solidFill>
                    <a:srgbClr val="414042"/>
                  </a:solidFill>
                  <a:latin typeface="Trebuchet MS" pitchFamily="34" charset="0"/>
                  <a:cs typeface="Arial" charset="0"/>
                </a:rPr>
                <a:t> and you'll get a </a:t>
              </a:r>
              <a:r>
                <a:rPr lang="en-US" altLang="en-US" sz="1600">
                  <a:solidFill>
                    <a:srgbClr val="004B8D"/>
                  </a:solidFill>
                  <a:latin typeface="Trebuchet MS" pitchFamily="34" charset="0"/>
                  <a:cs typeface="Arial" charset="0"/>
                </a:rPr>
                <a:t>25% discount on an upcoming live webinar</a:t>
              </a:r>
              <a:r>
                <a:rPr lang="en-US" altLang="en-US" sz="1600">
                  <a:solidFill>
                    <a:srgbClr val="414042"/>
                  </a:solidFill>
                  <a:latin typeface="Trebuchet MS" pitchFamily="34" charset="0"/>
                  <a:cs typeface="Arial" charset="0"/>
                </a:rPr>
                <a:t>.</a:t>
              </a:r>
            </a:p>
            <a:p>
              <a:pPr>
                <a:lnSpc>
                  <a:spcPct val="112000"/>
                </a:lnSpc>
                <a:spcBef>
                  <a:spcPct val="20000"/>
                </a:spcBef>
                <a:buClr>
                  <a:srgbClr val="004B8D"/>
                </a:buClr>
                <a:buFont typeface="Arial" charset="0"/>
                <a:buNone/>
                <a:defRPr/>
              </a:pPr>
              <a:endParaRPr lang="en-US" altLang="en-US" sz="160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altLang="en-US" sz="1600">
                  <a:solidFill>
                    <a:srgbClr val="414042"/>
                  </a:solidFill>
                  <a:latin typeface="Trebuchet MS" pitchFamily="34" charset="0"/>
                  <a:cs typeface="Arial" charset="0"/>
                </a:rPr>
                <a:t>Look for our 'Thank You' email (which you should receive shortly) for details and the survey link!</a:t>
              </a:r>
              <a:endParaRPr lang="en-US" altLang="en-US" sz="2000"/>
            </a:p>
          </p:txBody>
        </p:sp>
      </p:grpSp>
      <p:sp>
        <p:nvSpPr>
          <p:cNvPr id="6" name="Slide Number Placeholder 2">
            <a:extLst>
              <a:ext uri="{FF2B5EF4-FFF2-40B4-BE49-F238E27FC236}">
                <a16:creationId xmlns:a16="http://schemas.microsoft.com/office/drawing/2014/main" id="{93691BC4-B240-400F-9B5C-503534704583}"/>
              </a:ext>
            </a:extLst>
          </p:cNvPr>
          <p:cNvSpPr>
            <a:spLocks noGrp="1"/>
          </p:cNvSpPr>
          <p:nvPr>
            <p:ph type="sldNum" sz="quarter" idx="10"/>
          </p:nvPr>
        </p:nvSpPr>
        <p:spPr/>
        <p:txBody>
          <a:bodyPr/>
          <a:lstStyle>
            <a:lvl1pPr>
              <a:defRPr/>
            </a:lvl1pPr>
          </a:lstStyle>
          <a:p>
            <a:pPr>
              <a:defRPr/>
            </a:pPr>
            <a:fld id="{A3823C87-CA0B-4C16-A69A-80AD079C1C8D}" type="slidenum">
              <a:rPr lang="en-US" altLang="en-US"/>
              <a:pPr>
                <a:defRPr/>
              </a:pPr>
              <a:t>‹#›</a:t>
            </a:fld>
            <a:endParaRPr lang="en-US" altLang="en-US"/>
          </a:p>
        </p:txBody>
      </p:sp>
    </p:spTree>
    <p:extLst>
      <p:ext uri="{BB962C8B-B14F-4D97-AF65-F5344CB8AC3E}">
        <p14:creationId xmlns:p14="http://schemas.microsoft.com/office/powerpoint/2010/main" val="409463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7B17DA-30A3-43F3-8B4B-158C8103DECE}"/>
              </a:ext>
            </a:extLst>
          </p:cNvPr>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a:solidFill>
                  <a:srgbClr val="004B8D"/>
                </a:solidFill>
                <a:latin typeface="Adobe Garamond Pro" pitchFamily="18" charset="0"/>
                <a:cs typeface="Arial" charset="0"/>
              </a:rPr>
              <a:t>Thanks.</a:t>
            </a:r>
          </a:p>
        </p:txBody>
      </p:sp>
      <p:sp>
        <p:nvSpPr>
          <p:cNvPr id="4" name="TextBox 3">
            <a:extLst>
              <a:ext uri="{FF2B5EF4-FFF2-40B4-BE49-F238E27FC236}">
                <a16:creationId xmlns:a16="http://schemas.microsoft.com/office/drawing/2014/main" id="{CA1A0DE6-9FD5-4075-8FC7-DB16A7720AC2}"/>
              </a:ext>
            </a:extLst>
          </p:cNvPr>
          <p:cNvSpPr txBox="1">
            <a:spLocks noChangeArrowheads="1"/>
          </p:cNvSpPr>
          <p:nvPr userDrawn="1"/>
        </p:nvSpPr>
        <p:spPr bwMode="auto">
          <a:xfrm>
            <a:off x="685800" y="4876800"/>
            <a:ext cx="7772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defRPr/>
            </a:pPr>
            <a:r>
              <a:rPr lang="en-US" altLang="en-US" sz="1400">
                <a:solidFill>
                  <a:srgbClr val="414042"/>
                </a:solidFill>
                <a:latin typeface="Trebuchet MS" panose="020B0603020202020204" pitchFamily="34" charset="0"/>
                <a:cs typeface="Arial" panose="020B0604020202020204" pitchFamily="34" charset="0"/>
              </a:rPr>
              <a:t>Strafford Publications, Inc.</a:t>
            </a:r>
          </a:p>
          <a:p>
            <a:pPr eaLnBrk="1" hangingPunct="1">
              <a:buFont typeface="Arial" panose="020B0604020202020204" pitchFamily="34" charset="0"/>
              <a:buNone/>
              <a:defRPr/>
            </a:pPr>
            <a:r>
              <a:rPr lang="en-US" altLang="en-US" sz="1400">
                <a:solidFill>
                  <a:srgbClr val="414042"/>
                </a:solidFill>
                <a:latin typeface="Trebuchet MS" panose="020B0603020202020204" pitchFamily="34" charset="0"/>
                <a:cs typeface="Arial" panose="020B0604020202020204" pitchFamily="34" charset="0"/>
              </a:rPr>
              <a:t>1-800-926-7926</a:t>
            </a:r>
          </a:p>
          <a:p>
            <a:pPr eaLnBrk="1" hangingPunct="1">
              <a:buFont typeface="Arial" panose="020B0604020202020204" pitchFamily="34" charset="0"/>
              <a:buNone/>
              <a:defRPr/>
            </a:pPr>
            <a:r>
              <a:rPr lang="en-US" altLang="en-US" sz="1400">
                <a:solidFill>
                  <a:srgbClr val="414042"/>
                </a:solidFill>
                <a:latin typeface="Trebuchet MS" panose="020B0603020202020204" pitchFamily="34" charset="0"/>
                <a:cs typeface="Arial" panose="020B0604020202020204" pitchFamily="34" charset="0"/>
                <a:hlinkClick r:id="rId2"/>
              </a:rPr>
              <a:t>www.straffordpub.com</a:t>
            </a:r>
            <a:endParaRPr lang="en-US" altLang="en-US" sz="1400">
              <a:solidFill>
                <a:srgbClr val="414042"/>
              </a:solidFill>
              <a:latin typeface="Trebuchet MS" panose="020B0603020202020204" pitchFamily="34" charset="0"/>
              <a:cs typeface="Arial" panose="020B0604020202020204" pitchFamily="34"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5B88F1E1-CA10-4142-9155-13836750D82A}"/>
              </a:ext>
            </a:extLst>
          </p:cNvPr>
          <p:cNvSpPr>
            <a:spLocks noGrp="1"/>
          </p:cNvSpPr>
          <p:nvPr>
            <p:ph type="sldNum" sz="quarter" idx="10"/>
          </p:nvPr>
        </p:nvSpPr>
        <p:spPr/>
        <p:txBody>
          <a:bodyPr/>
          <a:lstStyle>
            <a:lvl1pPr>
              <a:defRPr/>
            </a:lvl1pPr>
          </a:lstStyle>
          <a:p>
            <a:pPr>
              <a:defRPr/>
            </a:pPr>
            <a:fld id="{40A606F5-06C3-4FDB-8F88-0E97F9DC3B5C}" type="slidenum">
              <a:rPr lang="en-US" altLang="en-US"/>
              <a:pPr>
                <a:defRPr/>
              </a:pPr>
              <a:t>‹#›</a:t>
            </a:fld>
            <a:endParaRPr lang="en-US" altLang="en-US"/>
          </a:p>
        </p:txBody>
      </p:sp>
    </p:spTree>
    <p:extLst>
      <p:ext uri="{BB962C8B-B14F-4D97-AF65-F5344CB8AC3E}">
        <p14:creationId xmlns:p14="http://schemas.microsoft.com/office/powerpoint/2010/main" val="1577113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61D83-7F12-4EB1-9AA4-4E66A169247D}"/>
              </a:ext>
            </a:extLst>
          </p:cNvPr>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a:solidFill>
                  <a:srgbClr val="004B8D"/>
                </a:solidFill>
                <a:latin typeface="Adobe Garamond Pro" pitchFamily="18" charset="0"/>
                <a:cs typeface="Arial" charset="0"/>
              </a:rPr>
              <a:t>Tell us how we did!</a:t>
            </a:r>
          </a:p>
        </p:txBody>
      </p:sp>
      <p:grpSp>
        <p:nvGrpSpPr>
          <p:cNvPr id="3" name="Group 11">
            <a:extLst>
              <a:ext uri="{FF2B5EF4-FFF2-40B4-BE49-F238E27FC236}">
                <a16:creationId xmlns:a16="http://schemas.microsoft.com/office/drawing/2014/main" id="{BAA81C08-0102-473D-A556-CE15D65EE3A6}"/>
              </a:ext>
            </a:extLst>
          </p:cNvPr>
          <p:cNvGrpSpPr>
            <a:grpSpLocks/>
          </p:cNvGrpSpPr>
          <p:nvPr userDrawn="1"/>
        </p:nvGrpSpPr>
        <p:grpSpPr bwMode="auto">
          <a:xfrm>
            <a:off x="5029200" y="1247775"/>
            <a:ext cx="3352800" cy="3476625"/>
            <a:chOff x="4572000" y="1248203"/>
            <a:chExt cx="3352800" cy="3476197"/>
          </a:xfrm>
        </p:grpSpPr>
        <p:sp>
          <p:nvSpPr>
            <p:cNvPr id="4" name="Left Brace 3">
              <a:extLst>
                <a:ext uri="{FF2B5EF4-FFF2-40B4-BE49-F238E27FC236}">
                  <a16:creationId xmlns:a16="http://schemas.microsoft.com/office/drawing/2014/main" id="{F18BF8E8-3F5A-4A73-9158-27C8D5A008E1}"/>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a:solidFill>
                  <a:srgbClr val="004B8D"/>
                </a:solidFill>
              </a:endParaRPr>
            </a:p>
          </p:txBody>
        </p:sp>
        <p:sp>
          <p:nvSpPr>
            <p:cNvPr id="5" name="TextBox 4">
              <a:extLst>
                <a:ext uri="{FF2B5EF4-FFF2-40B4-BE49-F238E27FC236}">
                  <a16:creationId xmlns:a16="http://schemas.microsoft.com/office/drawing/2014/main" id="{C278FD3A-E68A-40D7-8D1A-559C5827F439}"/>
                </a:ext>
              </a:extLst>
            </p:cNvPr>
            <p:cNvSpPr txBox="1">
              <a:spLocks noChangeArrowheads="1"/>
            </p:cNvSpPr>
            <p:nvPr userDrawn="1"/>
          </p:nvSpPr>
          <p:spPr bwMode="auto">
            <a:xfrm>
              <a:off x="5257800" y="1916459"/>
              <a:ext cx="2667000" cy="212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2000"/>
                </a:lnSpc>
                <a:spcBef>
                  <a:spcPct val="20000"/>
                </a:spcBef>
                <a:buClr>
                  <a:srgbClr val="004B8D"/>
                </a:buClr>
                <a:buFont typeface="Arial" panose="020B0604020202020204" pitchFamily="34" charset="0"/>
                <a:buNone/>
                <a:defRPr/>
              </a:pPr>
              <a:r>
                <a:rPr lang="en-US" altLang="en-US" sz="1600">
                  <a:solidFill>
                    <a:srgbClr val="414042"/>
                  </a:solidFill>
                  <a:latin typeface="Trebuchet MS" panose="020B0603020202020204" pitchFamily="34" charset="0"/>
                  <a:cs typeface="Arial" panose="020B0604020202020204" pitchFamily="34" charset="0"/>
                </a:rPr>
                <a:t>Please complete a brief survey of this program.</a:t>
              </a:r>
            </a:p>
            <a:p>
              <a:pPr>
                <a:lnSpc>
                  <a:spcPct val="112000"/>
                </a:lnSpc>
                <a:spcBef>
                  <a:spcPct val="20000"/>
                </a:spcBef>
                <a:buClr>
                  <a:srgbClr val="004B8D"/>
                </a:buClr>
                <a:buFont typeface="Arial" panose="020B0604020202020204" pitchFamily="34" charset="0"/>
                <a:buNone/>
                <a:defRPr/>
              </a:pPr>
              <a:endParaRPr lang="en-US" altLang="en-US" sz="1600">
                <a:solidFill>
                  <a:srgbClr val="414042"/>
                </a:solidFill>
                <a:latin typeface="Trebuchet MS" panose="020B0603020202020204" pitchFamily="34" charset="0"/>
                <a:cs typeface="Arial" panose="020B0604020202020204" pitchFamily="34" charset="0"/>
              </a:endParaRPr>
            </a:p>
            <a:p>
              <a:pPr>
                <a:lnSpc>
                  <a:spcPct val="112000"/>
                </a:lnSpc>
                <a:spcBef>
                  <a:spcPct val="20000"/>
                </a:spcBef>
                <a:buClr>
                  <a:srgbClr val="004B8D"/>
                </a:buClr>
                <a:buFont typeface="Arial" panose="020B0604020202020204" pitchFamily="34" charset="0"/>
                <a:buNone/>
                <a:defRPr/>
              </a:pPr>
              <a:r>
                <a:rPr lang="en-US" altLang="en-US" sz="1600">
                  <a:solidFill>
                    <a:srgbClr val="414042"/>
                  </a:solidFill>
                  <a:latin typeface="Trebuchet MS" panose="020B0603020202020204" pitchFamily="34" charset="0"/>
                  <a:cs typeface="Arial" panose="020B0604020202020204" pitchFamily="34" charset="0"/>
                </a:rPr>
                <a:t>Look for our 'Thank You' email (which you should receive shortly) for details and the survey link!</a:t>
              </a:r>
              <a:endParaRPr lang="en-US" altLang="en-US" sz="2000">
                <a:solidFill>
                  <a:srgbClr val="414042"/>
                </a:solidFill>
                <a:cs typeface="Arial" panose="020B0604020202020204" pitchFamily="34" charset="0"/>
              </a:endParaRPr>
            </a:p>
          </p:txBody>
        </p:sp>
      </p:grpSp>
      <p:sp>
        <p:nvSpPr>
          <p:cNvPr id="6" name="Slide Number Placeholder 2">
            <a:extLst>
              <a:ext uri="{FF2B5EF4-FFF2-40B4-BE49-F238E27FC236}">
                <a16:creationId xmlns:a16="http://schemas.microsoft.com/office/drawing/2014/main" id="{7F897494-6985-438D-9E5C-5C1E6F3C6CA5}"/>
              </a:ext>
            </a:extLst>
          </p:cNvPr>
          <p:cNvSpPr>
            <a:spLocks noGrp="1"/>
          </p:cNvSpPr>
          <p:nvPr>
            <p:ph type="sldNum" sz="quarter" idx="10"/>
          </p:nvPr>
        </p:nvSpPr>
        <p:spPr/>
        <p:txBody>
          <a:bodyPr/>
          <a:lstStyle>
            <a:lvl1pPr>
              <a:defRPr/>
            </a:lvl1pPr>
          </a:lstStyle>
          <a:p>
            <a:pPr>
              <a:defRPr/>
            </a:pPr>
            <a:fld id="{315EBAFE-6C06-419C-A16E-5BE14787F2AE}" type="slidenum">
              <a:rPr lang="en-US" altLang="en-US"/>
              <a:pPr>
                <a:defRPr/>
              </a:pPr>
              <a:t>‹#›</a:t>
            </a:fld>
            <a:endParaRPr lang="en-US" altLang="en-US"/>
          </a:p>
        </p:txBody>
      </p:sp>
    </p:spTree>
    <p:extLst>
      <p:ext uri="{BB962C8B-B14F-4D97-AF65-F5344CB8AC3E}">
        <p14:creationId xmlns:p14="http://schemas.microsoft.com/office/powerpoint/2010/main" val="1082078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82853245-1764-47C0-889C-1111DB3718CB}"/>
              </a:ext>
            </a:extLst>
          </p:cNvPr>
          <p:cNvSpPr>
            <a:spLocks noGrp="1"/>
          </p:cNvSpPr>
          <p:nvPr>
            <p:ph type="sldNum" sz="quarter" idx="10"/>
          </p:nvPr>
        </p:nvSpPr>
        <p:spPr/>
        <p:txBody>
          <a:bodyPr/>
          <a:lstStyle>
            <a:lvl1pPr>
              <a:defRPr>
                <a:solidFill>
                  <a:srgbClr val="414042"/>
                </a:solidFill>
              </a:defRPr>
            </a:lvl1pPr>
          </a:lstStyle>
          <a:p>
            <a:pPr>
              <a:defRPr/>
            </a:pPr>
            <a:fld id="{31EE8304-E22E-469B-A2BA-40B87B21341E}" type="slidenum">
              <a:rPr lang="en-US" altLang="en-US"/>
              <a:pPr>
                <a:defRPr/>
              </a:pPr>
              <a:t>‹#›</a:t>
            </a:fld>
            <a:endParaRPr lang="en-US" altLang="en-US"/>
          </a:p>
        </p:txBody>
      </p:sp>
    </p:spTree>
    <p:extLst>
      <p:ext uri="{BB962C8B-B14F-4D97-AF65-F5344CB8AC3E}">
        <p14:creationId xmlns:p14="http://schemas.microsoft.com/office/powerpoint/2010/main" val="2334725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7789D70-AE2B-4C3A-90BF-906E0DAD5913}"/>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58BC36D2-7E5E-4575-8A3A-91504532DB59}"/>
              </a:ext>
            </a:extLst>
          </p:cNvPr>
          <p:cNvSpPr>
            <a:spLocks noGrp="1"/>
          </p:cNvSpPr>
          <p:nvPr>
            <p:ph type="sldNum" sz="quarter" idx="10"/>
          </p:nvPr>
        </p:nvSpPr>
        <p:spPr/>
        <p:txBody>
          <a:bodyPr/>
          <a:lstStyle>
            <a:lvl1pPr>
              <a:defRPr/>
            </a:lvl1pPr>
          </a:lstStyle>
          <a:p>
            <a:pPr>
              <a:defRPr/>
            </a:pPr>
            <a:fld id="{D3E6277B-F632-49E4-B3A1-EBCC078E578C}" type="slidenum">
              <a:rPr lang="en-US" altLang="en-US"/>
              <a:pPr>
                <a:defRPr/>
              </a:pPr>
              <a:t>‹#›</a:t>
            </a:fld>
            <a:endParaRPr lang="en-US" altLang="en-US"/>
          </a:p>
        </p:txBody>
      </p:sp>
    </p:spTree>
    <p:extLst>
      <p:ext uri="{BB962C8B-B14F-4D97-AF65-F5344CB8AC3E}">
        <p14:creationId xmlns:p14="http://schemas.microsoft.com/office/powerpoint/2010/main" val="4204820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5C9D6C-265B-4CE4-995F-47CA945FBD80}"/>
              </a:ext>
            </a:extLst>
          </p:cNvPr>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a:solidFill>
                  <a:srgbClr val="004B8D"/>
                </a:solidFill>
                <a:latin typeface="Adobe Garamond Pro" pitchFamily="18" charset="0"/>
              </a:rPr>
              <a:t>Q&amp;A</a:t>
            </a:r>
          </a:p>
        </p:txBody>
      </p:sp>
      <p:sp>
        <p:nvSpPr>
          <p:cNvPr id="4" name="TextBox 3">
            <a:extLst>
              <a:ext uri="{FF2B5EF4-FFF2-40B4-BE49-F238E27FC236}">
                <a16:creationId xmlns:a16="http://schemas.microsoft.com/office/drawing/2014/main" id="{5F96A53D-96FB-432A-98F4-78571B358B43}"/>
              </a:ext>
            </a:extLst>
          </p:cNvPr>
          <p:cNvSpPr txBox="1">
            <a:spLocks noChangeArrowheads="1"/>
          </p:cNvSpPr>
          <p:nvPr userDrawn="1"/>
        </p:nvSpPr>
        <p:spPr bwMode="auto">
          <a:xfrm>
            <a:off x="685800" y="3505200"/>
            <a:ext cx="7772400" cy="6223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sz="160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sz="1600">
                <a:solidFill>
                  <a:srgbClr val="414042"/>
                </a:solidFill>
                <a:latin typeface="Trebuchet MS" pitchFamily="34" charset="0"/>
                <a:cs typeface="Arial" charset="0"/>
              </a:rPr>
              <a:t>To exit the queue, press *1 again. </a:t>
            </a:r>
            <a:endParaRPr lang="en-US" sz="1600">
              <a:solidFill>
                <a:srgbClr val="414042"/>
              </a:solidFill>
              <a:latin typeface="Trebuchet MS" pitchFamily="34" charset="0"/>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35D94B0A-C4D5-4E17-B0BF-012D3450E28C}"/>
              </a:ext>
            </a:extLst>
          </p:cNvPr>
          <p:cNvSpPr>
            <a:spLocks noGrp="1"/>
          </p:cNvSpPr>
          <p:nvPr>
            <p:ph type="sldNum" sz="quarter" idx="12"/>
          </p:nvPr>
        </p:nvSpPr>
        <p:spPr/>
        <p:txBody>
          <a:bodyPr/>
          <a:lstStyle>
            <a:lvl1pPr>
              <a:defRPr/>
            </a:lvl1pPr>
          </a:lstStyle>
          <a:p>
            <a:pPr>
              <a:defRPr/>
            </a:pPr>
            <a:fld id="{D3E5A59D-D434-44C1-BEBE-3862592B192E}" type="slidenum">
              <a:rPr lang="en-US" altLang="en-US"/>
              <a:pPr>
                <a:defRPr/>
              </a:pPr>
              <a:t>‹#›</a:t>
            </a:fld>
            <a:endParaRPr lang="en-US" altLang="en-US"/>
          </a:p>
        </p:txBody>
      </p:sp>
    </p:spTree>
    <p:extLst>
      <p:ext uri="{BB962C8B-B14F-4D97-AF65-F5344CB8AC3E}">
        <p14:creationId xmlns:p14="http://schemas.microsoft.com/office/powerpoint/2010/main" val="4009416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C93A52-53B5-41EA-961E-9559E2D9C769}"/>
              </a:ext>
            </a:extLst>
          </p:cNvPr>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2745917C-5A88-45EF-8710-1A242F444DFF}"/>
              </a:ext>
            </a:extLst>
          </p:cNvPr>
          <p:cNvSpPr txBox="1">
            <a:spLocks noChangeArrowheads="1"/>
          </p:cNvSpPr>
          <p:nvPr userDrawn="1"/>
        </p:nvSpPr>
        <p:spPr bwMode="auto">
          <a:xfrm>
            <a:off x="685800" y="4876800"/>
            <a:ext cx="7772400" cy="738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sz="1400">
                <a:solidFill>
                  <a:srgbClr val="414042"/>
                </a:solidFill>
                <a:latin typeface="Trebuchet MS" pitchFamily="34" charset="0"/>
                <a:cs typeface="Arial" charset="0"/>
              </a:rPr>
              <a:t>Strafford Publications, Inc.</a:t>
            </a:r>
          </a:p>
          <a:p>
            <a:pPr eaLnBrk="1" hangingPunct="1">
              <a:buFont typeface="Arial" charset="0"/>
              <a:buNone/>
              <a:defRPr/>
            </a:pPr>
            <a:r>
              <a:rPr lang="en-US" sz="1400">
                <a:solidFill>
                  <a:srgbClr val="414042"/>
                </a:solidFill>
                <a:latin typeface="Trebuchet MS" pitchFamily="34" charset="0"/>
                <a:cs typeface="Arial" charset="0"/>
              </a:rPr>
              <a:t>1-800-926-7926</a:t>
            </a:r>
          </a:p>
          <a:p>
            <a:pPr eaLnBrk="1" hangingPunct="1">
              <a:buFont typeface="Arial" charset="0"/>
              <a:buNone/>
              <a:defRPr/>
            </a:pPr>
            <a:r>
              <a:rPr lang="en-US" sz="1400">
                <a:solidFill>
                  <a:srgbClr val="414042"/>
                </a:solidFill>
                <a:latin typeface="Trebuchet MS" pitchFamily="34" charset="0"/>
                <a:cs typeface="Arial" charset="0"/>
                <a:hlinkClick r:id="rId2"/>
              </a:rPr>
              <a:t>www.straffordpub.com</a:t>
            </a:r>
            <a:endParaRPr lang="en-US" sz="1400">
              <a:solidFill>
                <a:srgbClr val="414042"/>
              </a:solidFill>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9F7B3AE7-5F7E-4143-B502-864D299EEAE2}"/>
              </a:ext>
            </a:extLst>
          </p:cNvPr>
          <p:cNvSpPr>
            <a:spLocks noGrp="1"/>
          </p:cNvSpPr>
          <p:nvPr>
            <p:ph type="sldNum" sz="quarter" idx="10"/>
          </p:nvPr>
        </p:nvSpPr>
        <p:spPr/>
        <p:txBody>
          <a:bodyPr/>
          <a:lstStyle>
            <a:lvl1pPr>
              <a:defRPr/>
            </a:lvl1pPr>
          </a:lstStyle>
          <a:p>
            <a:pPr>
              <a:defRPr/>
            </a:pPr>
            <a:fld id="{75F8793E-10F1-44B1-A2CA-08F0BF90DE4C}" type="slidenum">
              <a:rPr lang="en-US" altLang="en-US"/>
              <a:pPr>
                <a:defRPr/>
              </a:pPr>
              <a:t>‹#›</a:t>
            </a:fld>
            <a:endParaRPr lang="en-US" altLang="en-US"/>
          </a:p>
        </p:txBody>
      </p:sp>
    </p:spTree>
    <p:extLst>
      <p:ext uri="{BB962C8B-B14F-4D97-AF65-F5344CB8AC3E}">
        <p14:creationId xmlns:p14="http://schemas.microsoft.com/office/powerpoint/2010/main" val="3906326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3B8E-3383-4D88-AE2B-937255D72F09}"/>
              </a:ext>
            </a:extLst>
          </p:cNvPr>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a:solidFill>
                  <a:srgbClr val="004B8D"/>
                </a:solidFill>
                <a:latin typeface="Adobe Garamond Pro" pitchFamily="18" charset="0"/>
              </a:rPr>
              <a:t>Tell us how we did!</a:t>
            </a:r>
          </a:p>
        </p:txBody>
      </p:sp>
      <p:grpSp>
        <p:nvGrpSpPr>
          <p:cNvPr id="3" name="Group 11">
            <a:extLst>
              <a:ext uri="{FF2B5EF4-FFF2-40B4-BE49-F238E27FC236}">
                <a16:creationId xmlns:a16="http://schemas.microsoft.com/office/drawing/2014/main" id="{B4C56ABC-9B40-4C36-B775-179696967B39}"/>
              </a:ext>
            </a:extLst>
          </p:cNvPr>
          <p:cNvGrpSpPr>
            <a:grpSpLocks/>
          </p:cNvGrpSpPr>
          <p:nvPr userDrawn="1"/>
        </p:nvGrpSpPr>
        <p:grpSpPr bwMode="auto">
          <a:xfrm>
            <a:off x="5029200" y="1247775"/>
            <a:ext cx="3352800" cy="3476625"/>
            <a:chOff x="4572000" y="1248203"/>
            <a:chExt cx="3352800" cy="3476197"/>
          </a:xfrm>
        </p:grpSpPr>
        <p:sp>
          <p:nvSpPr>
            <p:cNvPr id="4" name="Left Brace 3">
              <a:extLst>
                <a:ext uri="{FF2B5EF4-FFF2-40B4-BE49-F238E27FC236}">
                  <a16:creationId xmlns:a16="http://schemas.microsoft.com/office/drawing/2014/main" id="{9C5D02C4-D071-492F-AE87-D8C99588F43A}"/>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dirty="0">
                <a:solidFill>
                  <a:srgbClr val="004B8D"/>
                </a:solidFill>
              </a:endParaRPr>
            </a:p>
          </p:txBody>
        </p:sp>
        <p:sp>
          <p:nvSpPr>
            <p:cNvPr id="5" name="TextBox 4">
              <a:extLst>
                <a:ext uri="{FF2B5EF4-FFF2-40B4-BE49-F238E27FC236}">
                  <a16:creationId xmlns:a16="http://schemas.microsoft.com/office/drawing/2014/main" id="{18D1ED65-7067-4187-AEEE-A8671EF9791D}"/>
                </a:ext>
              </a:extLst>
            </p:cNvPr>
            <p:cNvSpPr txBox="1">
              <a:spLocks noChangeArrowheads="1"/>
            </p:cNvSpPr>
            <p:nvPr userDrawn="1"/>
          </p:nvSpPr>
          <p:spPr bwMode="auto">
            <a:xfrm>
              <a:off x="5257800" y="1916459"/>
              <a:ext cx="2667000" cy="2122226"/>
            </a:xfrm>
            <a:prstGeom prst="rect">
              <a:avLst/>
            </a:prstGeom>
            <a:noFill/>
            <a:ln>
              <a:noFill/>
            </a:ln>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sz="1600" dirty="0">
                  <a:solidFill>
                    <a:srgbClr val="414042"/>
                  </a:solidFill>
                  <a:latin typeface="Trebuchet MS" pitchFamily="34" charset="0"/>
                  <a:cs typeface="Arial" charset="0"/>
                </a:rPr>
                <a:t>Please complete a brief survey of this program.</a:t>
              </a:r>
            </a:p>
            <a:p>
              <a:pPr>
                <a:lnSpc>
                  <a:spcPct val="112000"/>
                </a:lnSpc>
                <a:spcBef>
                  <a:spcPct val="20000"/>
                </a:spcBef>
                <a:buClr>
                  <a:srgbClr val="004B8D"/>
                </a:buClr>
                <a:buFont typeface="Arial" charset="0"/>
                <a:buNone/>
                <a:defRPr/>
              </a:pPr>
              <a:endParaRPr lang="en-US" sz="1600" dirty="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sz="1600" dirty="0">
                  <a:solidFill>
                    <a:srgbClr val="414042"/>
                  </a:solidFill>
                  <a:latin typeface="Trebuchet MS" pitchFamily="34" charset="0"/>
                  <a:cs typeface="Arial" charset="0"/>
                </a:rPr>
                <a:t>Look for our 'Thank You' email (which you should receive shortly) for details and the survey link!</a:t>
              </a:r>
              <a:endParaRPr lang="en-US" sz="2000" dirty="0">
                <a:solidFill>
                  <a:srgbClr val="414042"/>
                </a:solidFill>
              </a:endParaRPr>
            </a:p>
          </p:txBody>
        </p:sp>
      </p:grpSp>
      <p:sp>
        <p:nvSpPr>
          <p:cNvPr id="6" name="Slide Number Placeholder 2">
            <a:extLst>
              <a:ext uri="{FF2B5EF4-FFF2-40B4-BE49-F238E27FC236}">
                <a16:creationId xmlns:a16="http://schemas.microsoft.com/office/drawing/2014/main" id="{491C8CF4-EF3B-461C-A3A7-4149B1145A4C}"/>
              </a:ext>
            </a:extLst>
          </p:cNvPr>
          <p:cNvSpPr>
            <a:spLocks noGrp="1"/>
          </p:cNvSpPr>
          <p:nvPr>
            <p:ph type="sldNum" sz="quarter" idx="10"/>
          </p:nvPr>
        </p:nvSpPr>
        <p:spPr/>
        <p:txBody>
          <a:bodyPr/>
          <a:lstStyle>
            <a:lvl1pPr>
              <a:defRPr/>
            </a:lvl1pPr>
          </a:lstStyle>
          <a:p>
            <a:pPr>
              <a:defRPr/>
            </a:pPr>
            <a:fld id="{E237A9A1-B817-42B5-87A0-14B47427CEBD}" type="slidenum">
              <a:rPr lang="en-US" altLang="en-US"/>
              <a:pPr>
                <a:defRPr/>
              </a:pPr>
              <a:t>‹#›</a:t>
            </a:fld>
            <a:endParaRPr lang="en-US" altLang="en-US"/>
          </a:p>
        </p:txBody>
      </p:sp>
    </p:spTree>
    <p:extLst>
      <p:ext uri="{BB962C8B-B14F-4D97-AF65-F5344CB8AC3E}">
        <p14:creationId xmlns:p14="http://schemas.microsoft.com/office/powerpoint/2010/main" val="3670750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5BBBD8B3-D986-4D0D-AC79-0238D3DF4613}"/>
              </a:ext>
            </a:extLst>
          </p:cNvPr>
          <p:cNvSpPr>
            <a:spLocks noGrp="1"/>
          </p:cNvSpPr>
          <p:nvPr>
            <p:ph type="sldNum" sz="quarter" idx="10"/>
          </p:nvPr>
        </p:nvSpPr>
        <p:spPr/>
        <p:txBody>
          <a:bodyPr/>
          <a:lstStyle>
            <a:lvl1pPr>
              <a:defRPr>
                <a:solidFill>
                  <a:srgbClr val="414042"/>
                </a:solidFill>
              </a:defRPr>
            </a:lvl1pPr>
          </a:lstStyle>
          <a:p>
            <a:pPr>
              <a:defRPr/>
            </a:pPr>
            <a:fld id="{58786D12-F3A9-476A-A150-DB872357D1F9}" type="slidenum">
              <a:rPr lang="en-US" altLang="en-US"/>
              <a:pPr>
                <a:defRPr/>
              </a:pPr>
              <a:t>‹#›</a:t>
            </a:fld>
            <a:endParaRPr lang="en-US" altLang="en-US"/>
          </a:p>
        </p:txBody>
      </p:sp>
    </p:spTree>
    <p:extLst>
      <p:ext uri="{BB962C8B-B14F-4D97-AF65-F5344CB8AC3E}">
        <p14:creationId xmlns:p14="http://schemas.microsoft.com/office/powerpoint/2010/main" val="236488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5E701B1-B8E4-470F-88B9-1922DC0D3905}"/>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4B92224D-6584-4EEE-A40F-03D0A4246DB3}"/>
              </a:ext>
            </a:extLst>
          </p:cNvPr>
          <p:cNvSpPr>
            <a:spLocks noGrp="1"/>
          </p:cNvSpPr>
          <p:nvPr>
            <p:ph type="sldNum" sz="quarter" idx="10"/>
          </p:nvPr>
        </p:nvSpPr>
        <p:spPr/>
        <p:txBody>
          <a:bodyPr/>
          <a:lstStyle>
            <a:lvl1pPr>
              <a:defRPr/>
            </a:lvl1pPr>
          </a:lstStyle>
          <a:p>
            <a:pPr>
              <a:defRPr/>
            </a:pPr>
            <a:fld id="{BF5E3018-405C-4F9F-8F20-4AA9B353A263}" type="slidenum">
              <a:rPr lang="en-US" altLang="en-US"/>
              <a:pPr>
                <a:defRPr/>
              </a:pPr>
              <a:t>‹#›</a:t>
            </a:fld>
            <a:endParaRPr lang="en-US" altLang="en-US"/>
          </a:p>
        </p:txBody>
      </p:sp>
    </p:spTree>
    <p:extLst>
      <p:ext uri="{BB962C8B-B14F-4D97-AF65-F5344CB8AC3E}">
        <p14:creationId xmlns:p14="http://schemas.microsoft.com/office/powerpoint/2010/main" val="183351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75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843F9739-6748-489A-B10C-45E82DA7E28A}"/>
              </a:ext>
            </a:extLst>
          </p:cNvPr>
          <p:cNvSpPr>
            <a:spLocks noGrp="1"/>
          </p:cNvSpPr>
          <p:nvPr>
            <p:ph type="sldNum" sz="quarter" idx="10"/>
          </p:nvPr>
        </p:nvSpPr>
        <p:spPr/>
        <p:txBody>
          <a:bodyPr/>
          <a:lstStyle>
            <a:lvl1pPr>
              <a:defRPr>
                <a:solidFill>
                  <a:srgbClr val="414042"/>
                </a:solidFill>
              </a:defRPr>
            </a:lvl1pPr>
          </a:lstStyle>
          <a:p>
            <a:pPr>
              <a:defRPr/>
            </a:pPr>
            <a:fld id="{81956907-E32E-4C1C-BD04-B7A6671BBF09}" type="slidenum">
              <a:rPr lang="en-US" altLang="en-US"/>
              <a:pPr>
                <a:defRPr/>
              </a:pPr>
              <a:t>‹#›</a:t>
            </a:fld>
            <a:endParaRPr lang="en-US" altLang="en-US"/>
          </a:p>
        </p:txBody>
      </p:sp>
    </p:spTree>
    <p:extLst>
      <p:ext uri="{BB962C8B-B14F-4D97-AF65-F5344CB8AC3E}">
        <p14:creationId xmlns:p14="http://schemas.microsoft.com/office/powerpoint/2010/main" val="1793232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GPM-2014_Plenary Session Title Page.jpg"/>
          <p:cNvPicPr>
            <a:picLocks noChangeAspect="1"/>
          </p:cNvPicPr>
          <p:nvPr userDrawn="1"/>
        </p:nvPicPr>
        <p:blipFill>
          <a:blip r:embed="rId2" cstate="print"/>
          <a:stretch>
            <a:fillRect/>
          </a:stretch>
        </p:blipFill>
        <p:spPr>
          <a:xfrm>
            <a:off x="249385" y="3375205"/>
            <a:ext cx="8637672" cy="3167147"/>
          </a:xfrm>
          <a:prstGeom prst="rect">
            <a:avLst/>
          </a:prstGeom>
        </p:spPr>
      </p:pic>
      <p:pic>
        <p:nvPicPr>
          <p:cNvPr id="3" name="Picture 93" descr="mayer_brown_c"/>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459366" y="503767"/>
            <a:ext cx="3314700" cy="789517"/>
          </a:xfrm>
          <a:prstGeom prst="rect">
            <a:avLst/>
          </a:prstGeom>
          <a:noFill/>
        </p:spPr>
      </p:pic>
      <p:sp>
        <p:nvSpPr>
          <p:cNvPr id="9" name="Title 1"/>
          <p:cNvSpPr>
            <a:spLocks noGrp="1"/>
          </p:cNvSpPr>
          <p:nvPr>
            <p:ph type="ctrTitle"/>
          </p:nvPr>
        </p:nvSpPr>
        <p:spPr>
          <a:xfrm>
            <a:off x="644277" y="1455357"/>
            <a:ext cx="7989887" cy="1920116"/>
          </a:xfrm>
        </p:spPr>
        <p:txBody>
          <a:bodyPr lIns="0" tIns="0" rIns="0" bIns="0" anchor="t" anchorCtr="0">
            <a:noAutofit/>
          </a:bodyPr>
          <a:lstStyle>
            <a:lvl1pPr>
              <a:defRPr sz="4000">
                <a:solidFill>
                  <a:schemeClr val="tx1"/>
                </a:solidFill>
              </a:defRPr>
            </a:lvl1pPr>
          </a:lstStyle>
          <a:p>
            <a:r>
              <a:rPr lang="en-US"/>
              <a:t>Click to edit Master title style</a:t>
            </a:r>
            <a:endParaRPr dirty="0"/>
          </a:p>
        </p:txBody>
      </p:sp>
    </p:spTree>
    <p:extLst>
      <p:ext uri="{BB962C8B-B14F-4D97-AF65-F5344CB8AC3E}">
        <p14:creationId xmlns:p14="http://schemas.microsoft.com/office/powerpoint/2010/main" val="2762760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pic>
        <p:nvPicPr>
          <p:cNvPr id="8" name="Picture 7" descr="GPM-2014_Plenary Session Title Page.jpg"/>
          <p:cNvPicPr>
            <a:picLocks noChangeAspect="1"/>
          </p:cNvPicPr>
          <p:nvPr userDrawn="1"/>
        </p:nvPicPr>
        <p:blipFill>
          <a:blip r:embed="rId2" cstate="print"/>
          <a:stretch>
            <a:fillRect/>
          </a:stretch>
        </p:blipFill>
        <p:spPr>
          <a:xfrm>
            <a:off x="249385" y="3375205"/>
            <a:ext cx="8637672" cy="3167147"/>
          </a:xfrm>
          <a:prstGeom prst="rect">
            <a:avLst/>
          </a:prstGeom>
        </p:spPr>
      </p:pic>
      <p:pic>
        <p:nvPicPr>
          <p:cNvPr id="3" name="Picture 93" descr="mayer_brown_c"/>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054788" y="1117159"/>
            <a:ext cx="4684427" cy="1115768"/>
          </a:xfrm>
          <a:prstGeom prst="rect">
            <a:avLst/>
          </a:prstGeom>
          <a:noFill/>
        </p:spPr>
      </p:pic>
      <p:sp>
        <p:nvSpPr>
          <p:cNvPr id="5" name="Footer Placeholder 3"/>
          <p:cNvSpPr txBox="1">
            <a:spLocks noGrp="1"/>
          </p:cNvSpPr>
          <p:nvPr userDrawn="1"/>
        </p:nvSpPr>
        <p:spPr bwMode="auto">
          <a:xfrm>
            <a:off x="315421" y="6034741"/>
            <a:ext cx="8508540" cy="366889"/>
          </a:xfrm>
          <a:prstGeom prst="rect">
            <a:avLst/>
          </a:prstGeom>
          <a:noFill/>
          <a:ln w="9525">
            <a:noFill/>
            <a:miter lim="800000"/>
            <a:headEnd/>
            <a:tailEnd/>
          </a:ln>
        </p:spPr>
        <p:txBody>
          <a:bodyPr lIns="0" tIns="0" rIns="0" bIns="0"/>
          <a:lstStyle/>
          <a:p>
            <a:pPr algn="l"/>
            <a:r>
              <a:rPr sz="551" dirty="0">
                <a:solidFill>
                  <a:schemeClr val="bg1"/>
                </a:solidFill>
                <a:latin typeface="Calibri" pitchFamily="34" charset="0"/>
              </a:rPr>
              <a:t>Mayer Brown is a global legal services provider comprising legal practices that are separate entities (the "Mayer Brown Practices"). The Mayer Brown Practices are: Mayer Brown LLP and Mayer Brown Europe-Brussels LLP</a:t>
            </a:r>
            <a:r>
              <a:rPr lang="en-US" sz="551" dirty="0">
                <a:solidFill>
                  <a:schemeClr val="bg1"/>
                </a:solidFill>
                <a:latin typeface="Calibri" pitchFamily="34" charset="0"/>
              </a:rPr>
              <a:t>,</a:t>
            </a:r>
            <a:r>
              <a:rPr sz="551" dirty="0">
                <a:solidFill>
                  <a:schemeClr val="bg1"/>
                </a:solidFill>
                <a:latin typeface="Calibri" pitchFamily="34" charset="0"/>
              </a:rPr>
              <a:t> both limited liability partnerships established in Illinois USA; Mayer Brown International LLP, a limited liability partnership incorporated in England and Wales (authorized and regulated by the Solicitors Regulation Authority and registered in England and Wales number OC 303359); Mayer Brown, a </a:t>
            </a:r>
            <a:r>
              <a:rPr sz="551" dirty="0" err="1">
                <a:solidFill>
                  <a:schemeClr val="bg1"/>
                </a:solidFill>
                <a:latin typeface="Calibri" pitchFamily="34" charset="0"/>
              </a:rPr>
              <a:t>SELAS</a:t>
            </a:r>
            <a:r>
              <a:rPr sz="551" dirty="0">
                <a:solidFill>
                  <a:schemeClr val="bg1"/>
                </a:solidFill>
                <a:latin typeface="Calibri" pitchFamily="34" charset="0"/>
              </a:rPr>
              <a:t> established in France; </a:t>
            </a:r>
            <a:r>
              <a:rPr lang="en-US" sz="551" dirty="0">
                <a:solidFill>
                  <a:schemeClr val="bg1"/>
                </a:solidFill>
                <a:latin typeface="Calibri" pitchFamily="34" charset="0"/>
              </a:rPr>
              <a:t>Mayer Brown Mexico, S.C., a </a:t>
            </a:r>
            <a:r>
              <a:rPr lang="en-US" sz="551" dirty="0" err="1">
                <a:solidFill>
                  <a:schemeClr val="bg1"/>
                </a:solidFill>
                <a:latin typeface="Calibri" pitchFamily="34" charset="0"/>
              </a:rPr>
              <a:t>sociedad</a:t>
            </a:r>
            <a:r>
              <a:rPr lang="en-US" sz="551" dirty="0">
                <a:solidFill>
                  <a:schemeClr val="bg1"/>
                </a:solidFill>
                <a:latin typeface="Calibri" pitchFamily="34" charset="0"/>
              </a:rPr>
              <a:t> civil formed under the laws of the State of Durango, Mexico; </a:t>
            </a:r>
            <a:r>
              <a:rPr sz="551" dirty="0">
                <a:solidFill>
                  <a:schemeClr val="bg1"/>
                </a:solidFill>
                <a:latin typeface="Calibri" pitchFamily="34" charset="0"/>
              </a:rPr>
              <a:t>Mayer Brown </a:t>
            </a:r>
            <a:r>
              <a:rPr sz="551" dirty="0" err="1">
                <a:solidFill>
                  <a:schemeClr val="bg1"/>
                </a:solidFill>
                <a:latin typeface="Calibri" pitchFamily="34" charset="0"/>
              </a:rPr>
              <a:t>JSM</a:t>
            </a:r>
            <a:r>
              <a:rPr sz="551" dirty="0">
                <a:solidFill>
                  <a:schemeClr val="bg1"/>
                </a:solidFill>
                <a:latin typeface="Calibri" pitchFamily="34" charset="0"/>
              </a:rPr>
              <a:t>, a Hong Kong partnership and its associated </a:t>
            </a:r>
            <a:r>
              <a:rPr lang="en-US" sz="551" dirty="0">
                <a:solidFill>
                  <a:schemeClr val="bg1"/>
                </a:solidFill>
                <a:latin typeface="Calibri" pitchFamily="34" charset="0"/>
              </a:rPr>
              <a:t>legal</a:t>
            </a:r>
            <a:r>
              <a:rPr lang="en-US" sz="551" baseline="0" dirty="0">
                <a:solidFill>
                  <a:schemeClr val="bg1"/>
                </a:solidFill>
                <a:latin typeface="Calibri" pitchFamily="34" charset="0"/>
              </a:rPr>
              <a:t> practices</a:t>
            </a:r>
            <a:r>
              <a:rPr sz="551" dirty="0">
                <a:solidFill>
                  <a:schemeClr val="bg1"/>
                </a:solidFill>
                <a:latin typeface="Calibri" pitchFamily="34" charset="0"/>
              </a:rPr>
              <a:t> in Asia; and </a:t>
            </a:r>
            <a:r>
              <a:rPr sz="551" dirty="0" err="1">
                <a:solidFill>
                  <a:schemeClr val="bg1"/>
                </a:solidFill>
                <a:latin typeface="Calibri" pitchFamily="34" charset="0"/>
              </a:rPr>
              <a:t>Tauil</a:t>
            </a:r>
            <a:r>
              <a:rPr sz="551" dirty="0">
                <a:solidFill>
                  <a:schemeClr val="bg1"/>
                </a:solidFill>
                <a:latin typeface="Calibri" pitchFamily="34" charset="0"/>
              </a:rPr>
              <a:t> &amp; </a:t>
            </a:r>
            <a:r>
              <a:rPr sz="551" dirty="0" err="1">
                <a:solidFill>
                  <a:schemeClr val="bg1"/>
                </a:solidFill>
                <a:latin typeface="Calibri" pitchFamily="34" charset="0"/>
              </a:rPr>
              <a:t>Chequer</a:t>
            </a:r>
            <a:r>
              <a:rPr sz="551" dirty="0">
                <a:solidFill>
                  <a:schemeClr val="bg1"/>
                </a:solidFill>
                <a:latin typeface="Calibri" pitchFamily="34" charset="0"/>
              </a:rPr>
              <a:t> </a:t>
            </a:r>
            <a:r>
              <a:rPr sz="551" dirty="0" err="1">
                <a:solidFill>
                  <a:schemeClr val="bg1"/>
                </a:solidFill>
                <a:latin typeface="Calibri" pitchFamily="34" charset="0"/>
              </a:rPr>
              <a:t>Advogados</a:t>
            </a:r>
            <a:r>
              <a:rPr sz="551" dirty="0">
                <a:solidFill>
                  <a:schemeClr val="bg1"/>
                </a:solidFill>
                <a:latin typeface="Calibri" pitchFamily="34" charset="0"/>
              </a:rPr>
              <a:t>, a Brazilian law partnership with which Mayer Brown is associated. </a:t>
            </a:r>
            <a:r>
              <a:rPr lang="en-US" sz="551" dirty="0">
                <a:solidFill>
                  <a:schemeClr val="bg1"/>
                </a:solidFill>
                <a:latin typeface="Calibri" pitchFamily="34" charset="0"/>
              </a:rPr>
              <a:t>Mayer Brown Consulting (Singapore) </a:t>
            </a:r>
            <a:r>
              <a:rPr lang="en-US" sz="551" dirty="0" err="1">
                <a:solidFill>
                  <a:schemeClr val="bg1"/>
                </a:solidFill>
                <a:latin typeface="Calibri" pitchFamily="34" charset="0"/>
              </a:rPr>
              <a:t>Pte.</a:t>
            </a:r>
            <a:r>
              <a:rPr lang="en-US" sz="551" dirty="0">
                <a:solidFill>
                  <a:schemeClr val="bg1"/>
                </a:solidFill>
                <a:latin typeface="Calibri" pitchFamily="34" charset="0"/>
              </a:rPr>
              <a:t> Ltd and its subsidiary, which are affiliated with Mayer Brown, provide customs and trade advisory and consultancy services, not legal services. </a:t>
            </a:r>
            <a:r>
              <a:rPr sz="551" dirty="0">
                <a:solidFill>
                  <a:schemeClr val="bg1"/>
                </a:solidFill>
                <a:latin typeface="Calibri" pitchFamily="34" charset="0"/>
              </a:rPr>
              <a:t>"Mayer Brown" and the Mayer Brown logo are the trademarks of the Mayer Brown Practices in their respective jurisdictions.</a:t>
            </a:r>
          </a:p>
        </p:txBody>
      </p:sp>
    </p:spTree>
    <p:extLst>
      <p:ext uri="{BB962C8B-B14F-4D97-AF65-F5344CB8AC3E}">
        <p14:creationId xmlns:p14="http://schemas.microsoft.com/office/powerpoint/2010/main" val="2738415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GPM-2014_Plenary Session Title Page.jpg"/>
          <p:cNvPicPr>
            <a:picLocks noChangeAspect="1"/>
          </p:cNvPicPr>
          <p:nvPr userDrawn="1"/>
        </p:nvPicPr>
        <p:blipFill>
          <a:blip r:embed="rId2" cstate="print"/>
          <a:stretch>
            <a:fillRect/>
          </a:stretch>
        </p:blipFill>
        <p:spPr>
          <a:xfrm>
            <a:off x="1353" y="1015"/>
            <a:ext cx="9141291" cy="6855968"/>
          </a:xfrm>
          <a:prstGeom prst="rect">
            <a:avLst/>
          </a:prstGeom>
        </p:spPr>
      </p:pic>
    </p:spTree>
    <p:extLst>
      <p:ext uri="{BB962C8B-B14F-4D97-AF65-F5344CB8AC3E}">
        <p14:creationId xmlns:p14="http://schemas.microsoft.com/office/powerpoint/2010/main" val="1991019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dirty="0"/>
          </a:p>
        </p:txBody>
      </p:sp>
      <p:sp>
        <p:nvSpPr>
          <p:cNvPr id="3" name="Content Placeholder 2"/>
          <p:cNvSpPr>
            <a:spLocks noGrp="1"/>
          </p:cNvSpPr>
          <p:nvPr>
            <p:ph idx="1"/>
          </p:nvPr>
        </p:nvSpPr>
        <p:spPr>
          <a:xfrm>
            <a:off x="576266" y="1597152"/>
            <a:ext cx="7989887" cy="4276251"/>
          </a:xfrm>
        </p:spPr>
        <p:txBody>
          <a:bodyPr/>
          <a:lstStyle>
            <a:lvl1pPr>
              <a:lnSpc>
                <a:spcPct val="100000"/>
              </a:lnSpc>
              <a:spcAft>
                <a:spcPts val="600"/>
              </a:spcAft>
              <a:buClr>
                <a:srgbClr val="1B3664"/>
              </a:buClr>
              <a:buSzPct val="85000"/>
              <a:buFont typeface="Arial" pitchFamily="34" charset="0"/>
              <a:buChar char="•"/>
              <a:defRPr/>
            </a:lvl1pPr>
            <a:lvl2pPr marL="396865" indent="-165096">
              <a:spcAft>
                <a:spcPts val="600"/>
              </a:spcAft>
              <a:buClr>
                <a:srgbClr val="1B3664"/>
              </a:buClr>
              <a:buSzPct val="120000"/>
              <a:buFont typeface="Calibri" pitchFamily="34" charset="0"/>
              <a:buChar char="›"/>
              <a:defRPr/>
            </a:lvl2pPr>
            <a:lvl3pPr marL="569899" indent="-173034">
              <a:spcBef>
                <a:spcPts val="300"/>
              </a:spcBef>
              <a:spcAft>
                <a:spcPts val="600"/>
              </a:spcAft>
              <a:buClr>
                <a:srgbClr val="1B3664"/>
              </a:buClr>
              <a:buSzPct val="85000"/>
              <a:tabLst>
                <a:tab pos="974701" algn="l"/>
              </a:tabLst>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lvl1pPr>
              <a:defRPr>
                <a:solidFill>
                  <a:srgbClr val="1B3664"/>
                </a:solidFill>
              </a:defRPr>
            </a:lvl1pPr>
          </a:lstStyle>
          <a:p>
            <a:fld id="{626BF80B-33B5-4627-8985-D9082B3086CC}" type="slidenum">
              <a:rPr lang="en-US" smtClean="0"/>
              <a:pPr/>
              <a:t>‹#›</a:t>
            </a:fld>
            <a:endParaRPr lang="en-US" dirty="0"/>
          </a:p>
        </p:txBody>
      </p:sp>
    </p:spTree>
    <p:extLst>
      <p:ext uri="{BB962C8B-B14F-4D97-AF65-F5344CB8AC3E}">
        <p14:creationId xmlns:p14="http://schemas.microsoft.com/office/powerpoint/2010/main" val="1534849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5" y="208282"/>
            <a:ext cx="7989887" cy="808039"/>
          </a:xfrm>
        </p:spPr>
        <p:txBody>
          <a:bodyPr/>
          <a:lstStyle>
            <a:lvl1pPr marL="0" marR="0" indent="0" algn="l" defTabSz="914377" rtl="0" eaLnBrk="1" fontAlgn="auto" latinLnBrk="0" hangingPunct="1">
              <a:lnSpc>
                <a:spcPct val="100000"/>
              </a:lnSpc>
              <a:spcBef>
                <a:spcPct val="0"/>
              </a:spcBef>
              <a:spcAft>
                <a:spcPts val="0"/>
              </a:spcAft>
              <a:buClrTx/>
              <a:buSzTx/>
              <a:buFontTx/>
              <a:buNone/>
              <a:tabLst/>
              <a:defRPr sz="2000"/>
            </a:lvl1pPr>
          </a:lstStyle>
          <a:p>
            <a:endParaRPr dirty="0"/>
          </a:p>
        </p:txBody>
      </p:sp>
      <p:sp>
        <p:nvSpPr>
          <p:cNvPr id="3" name="Content Placeholder 2"/>
          <p:cNvSpPr>
            <a:spLocks noGrp="1"/>
          </p:cNvSpPr>
          <p:nvPr>
            <p:ph idx="1"/>
          </p:nvPr>
        </p:nvSpPr>
        <p:spPr>
          <a:xfrm>
            <a:off x="576266" y="1597152"/>
            <a:ext cx="7989887" cy="4276251"/>
          </a:xfrm>
        </p:spPr>
        <p:txBody>
          <a:bodyPr/>
          <a:lstStyle>
            <a:lvl1pPr>
              <a:lnSpc>
                <a:spcPct val="100000"/>
              </a:lnSpc>
              <a:spcAft>
                <a:spcPts val="600"/>
              </a:spcAft>
              <a:buClr>
                <a:srgbClr val="1B3664"/>
              </a:buClr>
              <a:buSzPct val="85000"/>
              <a:buFont typeface="Arial" pitchFamily="34" charset="0"/>
              <a:buChar char="•"/>
              <a:defRPr/>
            </a:lvl1pPr>
            <a:lvl2pPr marL="396865" indent="-165096">
              <a:spcAft>
                <a:spcPts val="600"/>
              </a:spcAft>
              <a:buClr>
                <a:srgbClr val="1B3664"/>
              </a:buClr>
              <a:buSzPct val="120000"/>
              <a:buFont typeface="Calibri" pitchFamily="34" charset="0"/>
              <a:buChar char="›"/>
              <a:defRPr/>
            </a:lvl2pPr>
            <a:lvl3pPr marL="569899" indent="-173034">
              <a:spcBef>
                <a:spcPts val="300"/>
              </a:spcBef>
              <a:spcAft>
                <a:spcPts val="600"/>
              </a:spcAft>
              <a:buClr>
                <a:srgbClr val="1B3664"/>
              </a:buClr>
              <a:buSzPct val="85000"/>
              <a:tabLst>
                <a:tab pos="974701" algn="l"/>
              </a:tabLst>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lvl1pPr>
              <a:defRPr>
                <a:solidFill>
                  <a:srgbClr val="1B3664"/>
                </a:solidFill>
              </a:defRPr>
            </a:lvl1pPr>
          </a:lstStyle>
          <a:p>
            <a:fld id="{626BF80B-33B5-4627-8985-D9082B3086CC}" type="slidenum">
              <a:rPr lang="en-US" smtClean="0"/>
              <a:pPr/>
              <a:t>‹#›</a:t>
            </a:fld>
            <a:endParaRPr lang="en-US" dirty="0"/>
          </a:p>
        </p:txBody>
      </p:sp>
    </p:spTree>
    <p:extLst>
      <p:ext uri="{BB962C8B-B14F-4D97-AF65-F5344CB8AC3E}">
        <p14:creationId xmlns:p14="http://schemas.microsoft.com/office/powerpoint/2010/main" val="7802413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GPM-2014_Plenary Session Title Page.jpg"/>
          <p:cNvPicPr>
            <a:picLocks noChangeAspect="1"/>
          </p:cNvPicPr>
          <p:nvPr userDrawn="1"/>
        </p:nvPicPr>
        <p:blipFill>
          <a:blip r:embed="rId2" cstate="print"/>
          <a:stretch>
            <a:fillRect/>
          </a:stretch>
        </p:blipFill>
        <p:spPr>
          <a:xfrm>
            <a:off x="1353" y="2032"/>
            <a:ext cx="9141291" cy="6855968"/>
          </a:xfrm>
          <a:prstGeom prst="rect">
            <a:avLst/>
          </a:prstGeom>
        </p:spPr>
      </p:pic>
      <p:sp>
        <p:nvSpPr>
          <p:cNvPr id="8" name="Rectangle 7"/>
          <p:cNvSpPr/>
          <p:nvPr userDrawn="1"/>
        </p:nvSpPr>
        <p:spPr>
          <a:xfrm>
            <a:off x="0" y="3567177"/>
            <a:ext cx="9144000" cy="2763520"/>
          </a:xfrm>
          <a:prstGeom prst="rect">
            <a:avLst/>
          </a:prstGeom>
          <a:solidFill>
            <a:srgbClr val="1B36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 name="Title 1"/>
          <p:cNvSpPr>
            <a:spLocks noGrp="1"/>
          </p:cNvSpPr>
          <p:nvPr>
            <p:ph type="title" hasCustomPrompt="1"/>
          </p:nvPr>
        </p:nvSpPr>
        <p:spPr>
          <a:xfrm>
            <a:off x="472288" y="4191579"/>
            <a:ext cx="7994651" cy="1362075"/>
          </a:xfrm>
        </p:spPr>
        <p:txBody>
          <a:bodyPr anchor="t"/>
          <a:lstStyle>
            <a:lvl1pPr algn="l">
              <a:defRPr sz="4000" b="0" cap="none">
                <a:solidFill>
                  <a:schemeClr val="bg1"/>
                </a:solidFill>
                <a:latin typeface="+mj-lt"/>
              </a:defRPr>
            </a:lvl1pPr>
          </a:lstStyle>
          <a:p>
            <a:r>
              <a:rPr lang="en-US" dirty="0"/>
              <a:t>Section Header</a:t>
            </a:r>
          </a:p>
        </p:txBody>
      </p:sp>
      <p:sp>
        <p:nvSpPr>
          <p:cNvPr id="3" name="Text Placeholder 2"/>
          <p:cNvSpPr>
            <a:spLocks noGrp="1"/>
          </p:cNvSpPr>
          <p:nvPr>
            <p:ph type="body" idx="1" hasCustomPrompt="1"/>
          </p:nvPr>
        </p:nvSpPr>
        <p:spPr>
          <a:xfrm>
            <a:off x="466568" y="4861547"/>
            <a:ext cx="7643069" cy="757987"/>
          </a:xfrm>
        </p:spPr>
        <p:txBody>
          <a:bodyPr anchor="b"/>
          <a:lstStyle>
            <a:lvl1pPr marL="0" indent="0">
              <a:buNone/>
              <a:defRPr sz="2600" baseline="0">
                <a:solidFill>
                  <a:schemeClr val="bg1"/>
                </a:solidFill>
                <a:latin typeface="Calibri Light"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This is a section slide subhead</a:t>
            </a:r>
          </a:p>
        </p:txBody>
      </p:sp>
    </p:spTree>
    <p:extLst>
      <p:ext uri="{BB962C8B-B14F-4D97-AF65-F5344CB8AC3E}">
        <p14:creationId xmlns:p14="http://schemas.microsoft.com/office/powerpoint/2010/main" val="2453843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sz="half" idx="1"/>
          </p:nvPr>
        </p:nvSpPr>
        <p:spPr>
          <a:xfrm>
            <a:off x="573088" y="1597154"/>
            <a:ext cx="3922712" cy="4268999"/>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597154"/>
            <a:ext cx="3919539" cy="4277193"/>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626BF80B-33B5-4627-8985-D9082B3086CC}" type="slidenum">
              <a:rPr lang="en-US" smtClean="0"/>
              <a:pPr/>
              <a:t>‹#›</a:t>
            </a:fld>
            <a:endParaRPr lang="en-US"/>
          </a:p>
        </p:txBody>
      </p:sp>
    </p:spTree>
    <p:extLst>
      <p:ext uri="{BB962C8B-B14F-4D97-AF65-F5344CB8AC3E}">
        <p14:creationId xmlns:p14="http://schemas.microsoft.com/office/powerpoint/2010/main" val="1708697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73089" y="1597152"/>
            <a:ext cx="3924300" cy="639763"/>
          </a:xfrm>
        </p:spPr>
        <p:txBody>
          <a:bodyPr anchor="t" anchorCtr="0"/>
          <a:lstStyle>
            <a:lvl1pPr marL="0" indent="0">
              <a:spcAft>
                <a:spcPts val="0"/>
              </a:spcAft>
              <a:buNone/>
              <a:defRPr sz="20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73089" y="2538335"/>
            <a:ext cx="3924300" cy="3146631"/>
          </a:xfrm>
        </p:spPr>
        <p:txBody>
          <a:bodyPr/>
          <a:lstStyle>
            <a:lvl1pPr>
              <a:defRPr sz="2600"/>
            </a:lvl1pPr>
            <a:lvl2pPr>
              <a:defRPr sz="22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8" y="1597152"/>
            <a:ext cx="3922713" cy="639763"/>
          </a:xfrm>
        </p:spPr>
        <p:txBody>
          <a:bodyPr anchor="t" anchorCtr="0"/>
          <a:lstStyle>
            <a:lvl1pPr marL="0" indent="0">
              <a:buNone/>
              <a:defRPr sz="20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528343"/>
            <a:ext cx="3922713" cy="3156624"/>
          </a:xfrm>
        </p:spPr>
        <p:txBody>
          <a:bodyPr/>
          <a:lstStyle>
            <a:lvl1pPr>
              <a:defRPr sz="2600"/>
            </a:lvl1pPr>
            <a:lvl2pPr>
              <a:defRPr sz="22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p>
            <a:fld id="{626BF80B-33B5-4627-8985-D9082B3086CC}" type="slidenum">
              <a:rPr lang="en-US" smtClean="0"/>
              <a:pPr/>
              <a:t>‹#›</a:t>
            </a:fld>
            <a:endParaRPr lang="en-US"/>
          </a:p>
        </p:txBody>
      </p:sp>
    </p:spTree>
    <p:extLst>
      <p:ext uri="{BB962C8B-B14F-4D97-AF65-F5344CB8AC3E}">
        <p14:creationId xmlns:p14="http://schemas.microsoft.com/office/powerpoint/2010/main" val="3562515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626BF80B-33B5-4627-8985-D9082B3086CC}" type="slidenum">
              <a:rPr lang="en-US" smtClean="0"/>
              <a:pPr/>
              <a:t>‹#›</a:t>
            </a:fld>
            <a:endParaRPr lang="en-US"/>
          </a:p>
        </p:txBody>
      </p:sp>
    </p:spTree>
    <p:extLst>
      <p:ext uri="{BB962C8B-B14F-4D97-AF65-F5344CB8AC3E}">
        <p14:creationId xmlns:p14="http://schemas.microsoft.com/office/powerpoint/2010/main" val="3371415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4" name="Slide Number Placeholder 3"/>
          <p:cNvSpPr>
            <a:spLocks noGrp="1"/>
          </p:cNvSpPr>
          <p:nvPr>
            <p:ph type="sldNum" sz="quarter" idx="12"/>
          </p:nvPr>
        </p:nvSpPr>
        <p:spPr/>
        <p:txBody>
          <a:bodyPr/>
          <a:lstStyle/>
          <a:p>
            <a:fld id="{626BF80B-33B5-4627-8985-D9082B3086CC}" type="slidenum">
              <a:rPr lang="en-US" smtClean="0"/>
              <a:pPr/>
              <a:t>‹#›</a:t>
            </a:fld>
            <a:endParaRPr lang="en-US"/>
          </a:p>
        </p:txBody>
      </p:sp>
      <p:sp>
        <p:nvSpPr>
          <p:cNvPr id="7" name="Content Placeholder 2"/>
          <p:cNvSpPr>
            <a:spLocks noGrp="1"/>
          </p:cNvSpPr>
          <p:nvPr>
            <p:ph idx="1"/>
          </p:nvPr>
        </p:nvSpPr>
        <p:spPr>
          <a:xfrm>
            <a:off x="576266" y="1597152"/>
            <a:ext cx="7989887" cy="4276251"/>
          </a:xfrm>
        </p:spPr>
        <p:txBody>
          <a:bodyPr/>
          <a:lstStyle>
            <a:lvl1pPr>
              <a:lnSpc>
                <a:spcPct val="100000"/>
              </a:lnSpc>
              <a:spcAft>
                <a:spcPts val="600"/>
              </a:spcAft>
              <a:buClr>
                <a:schemeClr val="accent6">
                  <a:lumMod val="75000"/>
                </a:schemeClr>
              </a:buClr>
              <a:buSzPct val="85000"/>
              <a:buFontTx/>
              <a:buNone/>
              <a:defRPr/>
            </a:lvl1pPr>
            <a:lvl2pPr marL="396865" indent="-165096">
              <a:spcAft>
                <a:spcPts val="600"/>
              </a:spcAft>
              <a:buClr>
                <a:schemeClr val="accent6">
                  <a:lumMod val="75000"/>
                </a:schemeClr>
              </a:buClr>
              <a:buSzPct val="120000"/>
              <a:buFont typeface="Calibri" pitchFamily="34" charset="0"/>
              <a:buChar char="›"/>
              <a:defRPr/>
            </a:lvl2pPr>
            <a:lvl3pPr marL="569899" indent="-173034">
              <a:spcBef>
                <a:spcPts val="300"/>
              </a:spcBef>
              <a:spcAft>
                <a:spcPts val="600"/>
              </a:spcAft>
              <a:buClr>
                <a:schemeClr val="accent6">
                  <a:lumMod val="75000"/>
                </a:schemeClr>
              </a:buClr>
              <a:buSzPct val="85000"/>
              <a:tabLst>
                <a:tab pos="974701" algn="l"/>
              </a:tabLst>
              <a:defRPr/>
            </a:lvl3pPr>
          </a:lstStyle>
          <a:p>
            <a:pPr lvl="0"/>
            <a:r>
              <a:rPr lang="en-US"/>
              <a:t>Click to edit Master text styles</a:t>
            </a:r>
          </a:p>
        </p:txBody>
      </p:sp>
    </p:spTree>
    <p:extLst>
      <p:ext uri="{BB962C8B-B14F-4D97-AF65-F5344CB8AC3E}">
        <p14:creationId xmlns:p14="http://schemas.microsoft.com/office/powerpoint/2010/main" val="375413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8B3760E-3BD2-4523-8604-FA083499F097}"/>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F8B5F0BE-6B1E-4739-810F-4793A123DD7F}"/>
              </a:ext>
            </a:extLst>
          </p:cNvPr>
          <p:cNvSpPr>
            <a:spLocks noGrp="1"/>
          </p:cNvSpPr>
          <p:nvPr>
            <p:ph type="sldNum" sz="quarter" idx="10"/>
          </p:nvPr>
        </p:nvSpPr>
        <p:spPr/>
        <p:txBody>
          <a:bodyPr/>
          <a:lstStyle>
            <a:lvl1pPr>
              <a:defRPr/>
            </a:lvl1pPr>
          </a:lstStyle>
          <a:p>
            <a:pPr>
              <a:defRPr/>
            </a:pPr>
            <a:fld id="{F50F4107-842C-4013-86EA-B4D7A23FFB75}" type="slidenum">
              <a:rPr lang="en-US" altLang="en-US"/>
              <a:pPr>
                <a:defRPr/>
              </a:pPr>
              <a:t>‹#›</a:t>
            </a:fld>
            <a:endParaRPr lang="en-US" altLang="en-US"/>
          </a:p>
        </p:txBody>
      </p:sp>
    </p:spTree>
    <p:extLst>
      <p:ext uri="{BB962C8B-B14F-4D97-AF65-F5344CB8AC3E}">
        <p14:creationId xmlns:p14="http://schemas.microsoft.com/office/powerpoint/2010/main" val="3262573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626BF80B-33B5-4627-8985-D9082B3086CC}" type="slidenum">
              <a:rPr lang="en-US" smtClean="0"/>
              <a:pPr/>
              <a:t>‹#›</a:t>
            </a:fld>
            <a:endParaRPr lang="en-US" dirty="0"/>
          </a:p>
        </p:txBody>
      </p:sp>
    </p:spTree>
    <p:extLst>
      <p:ext uri="{BB962C8B-B14F-4D97-AF65-F5344CB8AC3E}">
        <p14:creationId xmlns:p14="http://schemas.microsoft.com/office/powerpoint/2010/main" val="2561036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090" y="273049"/>
            <a:ext cx="8271108" cy="1162051"/>
          </a:xfrm>
        </p:spPr>
        <p:txBody>
          <a:bodyPr anchor="t" anchorCtr="0"/>
          <a:lstStyle>
            <a:lvl1pPr algn="l">
              <a:defRPr sz="2600" b="0"/>
            </a:lvl1pPr>
          </a:lstStyle>
          <a:p>
            <a:r>
              <a:rPr lang="en-US"/>
              <a:t>Click to edit Master title style</a:t>
            </a:r>
            <a:endParaRPr dirty="0"/>
          </a:p>
        </p:txBody>
      </p:sp>
      <p:sp>
        <p:nvSpPr>
          <p:cNvPr id="3" name="Content Placeholder 2"/>
          <p:cNvSpPr>
            <a:spLocks noGrp="1"/>
          </p:cNvSpPr>
          <p:nvPr>
            <p:ph idx="1"/>
          </p:nvPr>
        </p:nvSpPr>
        <p:spPr>
          <a:xfrm>
            <a:off x="3650106" y="1597153"/>
            <a:ext cx="5164111" cy="4259005"/>
          </a:xfrm>
        </p:spPr>
        <p:txBody>
          <a:bodyPr/>
          <a:lstStyle>
            <a:lvl1pPr>
              <a:defRPr sz="2600"/>
            </a:lvl1pPr>
            <a:lvl2pPr>
              <a:defRPr sz="22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573090" y="1597153"/>
            <a:ext cx="2892425" cy="4259005"/>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26BF80B-33B5-4627-8985-D9082B3086CC}" type="slidenum">
              <a:rPr lang="en-US" smtClean="0"/>
              <a:pPr/>
              <a:t>‹#›</a:t>
            </a:fld>
            <a:endParaRPr lang="en-US"/>
          </a:p>
        </p:txBody>
      </p:sp>
    </p:spTree>
    <p:extLst>
      <p:ext uri="{BB962C8B-B14F-4D97-AF65-F5344CB8AC3E}">
        <p14:creationId xmlns:p14="http://schemas.microsoft.com/office/powerpoint/2010/main" val="360071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ondary Cover Pag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FCE4C71-67CD-4A99-9AF3-60FB3B49476A}"/>
              </a:ext>
            </a:extLst>
          </p:cNvPr>
          <p:cNvCxnSpPr/>
          <p:nvPr userDrawn="1"/>
        </p:nvCxnSpPr>
        <p:spPr>
          <a:xfrm>
            <a:off x="685800" y="35814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54A92ADD-E3FA-4AC6-BABC-19A6AF7283BA}"/>
              </a:ext>
            </a:extLst>
          </p:cNvPr>
          <p:cNvCxnSpPr/>
          <p:nvPr userDrawn="1"/>
        </p:nvCxnSpPr>
        <p:spPr>
          <a:xfrm>
            <a:off x="685800" y="29718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838200"/>
            <a:ext cx="7772400" cy="1981200"/>
          </a:xfrm>
        </p:spPr>
        <p:txBody>
          <a:bodyPr>
            <a:noAutofit/>
          </a:bodyPr>
          <a:lstStyle>
            <a:lvl1pPr>
              <a:defRPr sz="3200" b="1" i="0" baseline="0">
                <a:latin typeface="Constantia"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657600"/>
            <a:ext cx="7772400" cy="2286000"/>
          </a:xfrm>
        </p:spPr>
        <p:txBody>
          <a:bodyPr tIns="91440"/>
          <a:lstStyle>
            <a:lvl1pPr marL="0" marR="0" indent="0" algn="l" defTabSz="914400" rtl="0" eaLnBrk="1" fontAlgn="base" latinLnBrk="0" hangingPunct="1">
              <a:lnSpc>
                <a:spcPct val="150000"/>
              </a:lnSpc>
              <a:spcBef>
                <a:spcPts val="0"/>
              </a:spcBef>
              <a:spcAft>
                <a:spcPts val="0"/>
              </a:spcAft>
              <a:buClr>
                <a:srgbClr val="004B8D"/>
              </a:buClr>
              <a:buSzTx/>
              <a:buFont typeface="Arial" pitchFamily="34" charset="0"/>
              <a:buNone/>
              <a:tabLst/>
              <a:defRPr lang="en-US" sz="1400" b="0" i="0" kern="1200" baseline="0" dirty="0" smtClean="0">
                <a:solidFill>
                  <a:srgbClr val="414042"/>
                </a:solidFill>
                <a:latin typeface="Trebuchet MS" pitchFamily="34" charset="0"/>
                <a:ea typeface="+mn-ea"/>
                <a:cs typeface="Arial" pitchFamily="34" charset="0"/>
              </a:defRPr>
            </a:lvl1pPr>
            <a:lvl2pPr marL="0" indent="0">
              <a:buNone/>
              <a:defRPr sz="1400" b="0" i="0"/>
            </a:lvl2pPr>
            <a:lvl3pPr marL="0" indent="0">
              <a:buNone/>
              <a:defRPr sz="1200" b="0" i="0"/>
            </a:lvl3pPr>
            <a:lvl4pPr>
              <a:buNone/>
              <a:defRPr/>
            </a:lvl4pPr>
            <a:lvl5pPr>
              <a:buNone/>
              <a:defRPr/>
            </a:lvl5pPr>
          </a:lstStyle>
          <a:p>
            <a:pPr lvl="0"/>
            <a:r>
              <a:rPr lang="en-US"/>
              <a:t>Click to edit Master text styles</a:t>
            </a:r>
          </a:p>
          <a:p>
            <a:pPr lvl="1"/>
            <a:r>
              <a:rPr lang="en-US"/>
              <a:t>Second level</a:t>
            </a:r>
          </a:p>
        </p:txBody>
      </p:sp>
      <p:sp>
        <p:nvSpPr>
          <p:cNvPr id="14" name="Text Placeholder 13"/>
          <p:cNvSpPr>
            <a:spLocks noGrp="1"/>
          </p:cNvSpPr>
          <p:nvPr>
            <p:ph type="body" sz="quarter" idx="11"/>
          </p:nvPr>
        </p:nvSpPr>
        <p:spPr>
          <a:xfrm>
            <a:off x="685800" y="2971800"/>
            <a:ext cx="7772400" cy="609600"/>
          </a:xfrm>
        </p:spPr>
        <p:txBody>
          <a:bodyPr tIns="45720" anchor="ctr"/>
          <a:lstStyle>
            <a:lvl1pPr marL="0" indent="0">
              <a:spcBef>
                <a:spcPts val="0"/>
              </a:spcBef>
              <a:buNone/>
              <a:defRPr sz="1100" baseline="0"/>
            </a:lvl1pPr>
            <a:lvl2pPr>
              <a:buNone/>
              <a:defRPr/>
            </a:lvl2pPr>
            <a:lvl3pPr>
              <a:buNone/>
              <a:defRPr/>
            </a:lvl3pPr>
            <a:lvl4pPr>
              <a:buNone/>
              <a:defRPr/>
            </a:lvl4pPr>
            <a:lvl5pPr>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DFD2DBBF-FF61-4B4D-8CAF-DF6AD2F07240}"/>
              </a:ext>
            </a:extLst>
          </p:cNvPr>
          <p:cNvSpPr>
            <a:spLocks noGrp="1"/>
          </p:cNvSpPr>
          <p:nvPr>
            <p:ph type="sldNum" sz="quarter" idx="12"/>
          </p:nvPr>
        </p:nvSpPr>
        <p:spPr/>
        <p:txBody>
          <a:bodyPr/>
          <a:lstStyle>
            <a:lvl1pPr>
              <a:defRPr/>
            </a:lvl1pPr>
          </a:lstStyle>
          <a:p>
            <a:pPr>
              <a:defRPr/>
            </a:pPr>
            <a:fld id="{59C68394-2CE4-4362-9A1A-8FE10DD6DA5F}" type="slidenum">
              <a:rPr lang="en-US" altLang="en-US"/>
              <a:pPr>
                <a:defRPr/>
              </a:pPr>
              <a:t>‹#›</a:t>
            </a:fld>
            <a:endParaRPr lang="en-US" altLang="en-US"/>
          </a:p>
        </p:txBody>
      </p:sp>
    </p:spTree>
    <p:extLst>
      <p:ext uri="{BB962C8B-B14F-4D97-AF65-F5344CB8AC3E}">
        <p14:creationId xmlns:p14="http://schemas.microsoft.com/office/powerpoint/2010/main" val="319517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5CECC23-FB2E-4C9A-952B-6EC5E3C4FB5A}"/>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AFFD7F31-F561-4E62-BDE8-E5EF50154D2A}"/>
              </a:ext>
            </a:extLst>
          </p:cNvPr>
          <p:cNvSpPr txBox="1">
            <a:spLocks noChangeArrowheads="1"/>
          </p:cNvSpPr>
          <p:nvPr userDrawn="1"/>
        </p:nvSpPr>
        <p:spPr bwMode="auto">
          <a:xfrm>
            <a:off x="692150" y="863600"/>
            <a:ext cx="3651250" cy="584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3200">
                <a:solidFill>
                  <a:srgbClr val="004B8D"/>
                </a:solidFill>
                <a:latin typeface="Constantia" pitchFamily="18" charset="0"/>
              </a:rPr>
              <a:t>Today’s Program</a:t>
            </a:r>
          </a:p>
        </p:txBody>
      </p:sp>
      <p:sp>
        <p:nvSpPr>
          <p:cNvPr id="14" name="Text Placeholder 13"/>
          <p:cNvSpPr>
            <a:spLocks noGrp="1"/>
          </p:cNvSpPr>
          <p:nvPr>
            <p:ph type="body" sz="quarter" idx="11"/>
          </p:nvPr>
        </p:nvSpPr>
        <p:spPr>
          <a:xfrm>
            <a:off x="762000" y="1828800"/>
            <a:ext cx="5212080" cy="609600"/>
          </a:xfrm>
        </p:spPr>
        <p:txBody>
          <a:bodyPr tIns="45720"/>
          <a:lstStyle>
            <a:lvl1pPr>
              <a:buNone/>
              <a:defRPr lang="en-US" sz="1400" baseline="0" dirty="0"/>
            </a:lvl1pPr>
            <a:lvl2pPr marL="0" indent="0">
              <a:buNone/>
              <a:defRPr sz="1400" i="1"/>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8" name="Text Placeholder 13"/>
          <p:cNvSpPr>
            <a:spLocks noGrp="1"/>
          </p:cNvSpPr>
          <p:nvPr>
            <p:ph type="body" sz="quarter" idx="12"/>
          </p:nvPr>
        </p:nvSpPr>
        <p:spPr>
          <a:xfrm>
            <a:off x="762000" y="2571750"/>
            <a:ext cx="5212080" cy="609600"/>
          </a:xfrm>
        </p:spPr>
        <p:txBody>
          <a:bodyPr tIns="45720"/>
          <a:lstStyle>
            <a:lvl1pPr>
              <a:buNone/>
              <a:defRPr lang="en-US" sz="1400" dirty="0"/>
            </a:lvl1pPr>
            <a:lvl2pPr marL="0" indent="0">
              <a:buNone/>
              <a:defRPr lang="en-US" sz="1400" i="1" kern="1200" dirty="0">
                <a:solidFill>
                  <a:srgbClr val="414042"/>
                </a:solidFill>
                <a:latin typeface="Trebuchet MS" pitchFamily="34" charset="0"/>
                <a:ea typeface="+mn-ea"/>
                <a:cs typeface="Arial" pitchFamily="34" charset="0"/>
              </a:defRPr>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9" name="Text Placeholder 13"/>
          <p:cNvSpPr>
            <a:spLocks noGrp="1"/>
          </p:cNvSpPr>
          <p:nvPr>
            <p:ph type="body" sz="quarter" idx="13"/>
          </p:nvPr>
        </p:nvSpPr>
        <p:spPr>
          <a:xfrm>
            <a:off x="762000" y="3314700"/>
            <a:ext cx="5212080" cy="609600"/>
          </a:xfrm>
        </p:spPr>
        <p:txBody>
          <a:bodyPr tIns="45720"/>
          <a:lstStyle>
            <a:lvl1pPr>
              <a:buNone/>
              <a:defRPr lang="en-US" sz="1400" dirty="0"/>
            </a:lvl1pPr>
            <a:lvl2pPr marL="0" indent="0">
              <a:buNone/>
              <a:defRPr sz="1400" i="1"/>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20" name="Text Placeholder 13"/>
          <p:cNvSpPr>
            <a:spLocks noGrp="1"/>
          </p:cNvSpPr>
          <p:nvPr>
            <p:ph type="body" sz="quarter" idx="14"/>
          </p:nvPr>
        </p:nvSpPr>
        <p:spPr>
          <a:xfrm>
            <a:off x="762000" y="4057650"/>
            <a:ext cx="5212080" cy="609600"/>
          </a:xfrm>
        </p:spPr>
        <p:txBody>
          <a:bodyPr tIns="45720"/>
          <a:lstStyle>
            <a:lvl1pPr>
              <a:buNone/>
              <a:defRPr lang="en-US" sz="1400" dirty="0"/>
            </a:lvl1pPr>
            <a:lvl2pPr marL="0" indent="0">
              <a:buNone/>
              <a:defRPr sz="1400" i="1"/>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21" name="Text Placeholder 13"/>
          <p:cNvSpPr>
            <a:spLocks noGrp="1"/>
          </p:cNvSpPr>
          <p:nvPr>
            <p:ph type="body" sz="quarter" idx="15"/>
          </p:nvPr>
        </p:nvSpPr>
        <p:spPr>
          <a:xfrm>
            <a:off x="762000" y="4800600"/>
            <a:ext cx="5212080" cy="609600"/>
          </a:xfrm>
        </p:spPr>
        <p:txBody>
          <a:bodyPr tIns="45720"/>
          <a:lstStyle>
            <a:lvl1pPr>
              <a:buNone/>
              <a:defRPr lang="en-US" sz="1400" dirty="0"/>
            </a:lvl1pPr>
            <a:lvl2pPr marL="0" indent="0">
              <a:buNone/>
              <a:defRPr sz="1400" i="1"/>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24" name="Text Placeholder 13"/>
          <p:cNvSpPr>
            <a:spLocks noGrp="1"/>
          </p:cNvSpPr>
          <p:nvPr>
            <p:ph type="body" sz="quarter" idx="16"/>
          </p:nvPr>
        </p:nvSpPr>
        <p:spPr>
          <a:xfrm>
            <a:off x="6096000" y="1828800"/>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13"/>
          <p:cNvSpPr>
            <a:spLocks noGrp="1"/>
          </p:cNvSpPr>
          <p:nvPr>
            <p:ph type="body" sz="quarter" idx="17"/>
          </p:nvPr>
        </p:nvSpPr>
        <p:spPr>
          <a:xfrm>
            <a:off x="6096000" y="4800600"/>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a:t>Click to edit Master text styles</a:t>
            </a:r>
          </a:p>
        </p:txBody>
      </p:sp>
      <p:sp>
        <p:nvSpPr>
          <p:cNvPr id="26" name="Text Placeholder 13"/>
          <p:cNvSpPr>
            <a:spLocks noGrp="1"/>
          </p:cNvSpPr>
          <p:nvPr>
            <p:ph type="body" sz="quarter" idx="18"/>
          </p:nvPr>
        </p:nvSpPr>
        <p:spPr>
          <a:xfrm>
            <a:off x="6096000" y="4059936"/>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a:t>Click to edit Master text styles</a:t>
            </a:r>
          </a:p>
        </p:txBody>
      </p:sp>
      <p:sp>
        <p:nvSpPr>
          <p:cNvPr id="28" name="Text Placeholder 13"/>
          <p:cNvSpPr>
            <a:spLocks noGrp="1"/>
          </p:cNvSpPr>
          <p:nvPr>
            <p:ph type="body" sz="quarter" idx="19"/>
          </p:nvPr>
        </p:nvSpPr>
        <p:spPr>
          <a:xfrm>
            <a:off x="6096000" y="3319272"/>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a:t>Click to edit Master text styles</a:t>
            </a:r>
          </a:p>
        </p:txBody>
      </p:sp>
      <p:sp>
        <p:nvSpPr>
          <p:cNvPr id="29" name="Text Placeholder 13"/>
          <p:cNvSpPr>
            <a:spLocks noGrp="1"/>
          </p:cNvSpPr>
          <p:nvPr>
            <p:ph type="body" sz="quarter" idx="20"/>
          </p:nvPr>
        </p:nvSpPr>
        <p:spPr>
          <a:xfrm>
            <a:off x="6096000" y="2569464"/>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a:t>Click to edit Master text styles</a:t>
            </a:r>
          </a:p>
        </p:txBody>
      </p:sp>
      <p:sp>
        <p:nvSpPr>
          <p:cNvPr id="30" name="Title 29"/>
          <p:cNvSpPr>
            <a:spLocks noGrp="1"/>
          </p:cNvSpPr>
          <p:nvPr>
            <p:ph type="title"/>
          </p:nvPr>
        </p:nvSpPr>
        <p:spPr>
          <a:xfrm>
            <a:off x="7162800" y="228600"/>
            <a:ext cx="1295400" cy="685800"/>
          </a:xfrm>
        </p:spPr>
        <p:txBody>
          <a:bodyPr anchor="ctr"/>
          <a:lstStyle>
            <a:lvl1pPr algn="ctr">
              <a:defRPr sz="1000" baseline="0">
                <a:solidFill>
                  <a:schemeClr val="bg1"/>
                </a:solidFill>
                <a:latin typeface="Trebuchet MS" pitchFamily="34" charset="0"/>
              </a:defRPr>
            </a:lvl1pPr>
          </a:lstStyle>
          <a:p>
            <a:r>
              <a:rPr lang="en-US"/>
              <a:t>Click to edit Master title style</a:t>
            </a:r>
            <a:endParaRPr lang="en-US" dirty="0"/>
          </a:p>
        </p:txBody>
      </p:sp>
      <p:sp>
        <p:nvSpPr>
          <p:cNvPr id="16" name="Slide Number Placeholder 5">
            <a:extLst>
              <a:ext uri="{FF2B5EF4-FFF2-40B4-BE49-F238E27FC236}">
                <a16:creationId xmlns:a16="http://schemas.microsoft.com/office/drawing/2014/main" id="{2719C07D-6002-404B-8327-B09E309420C6}"/>
              </a:ext>
            </a:extLst>
          </p:cNvPr>
          <p:cNvSpPr>
            <a:spLocks noGrp="1"/>
          </p:cNvSpPr>
          <p:nvPr>
            <p:ph type="sldNum" sz="quarter" idx="21"/>
          </p:nvPr>
        </p:nvSpPr>
        <p:spPr/>
        <p:txBody>
          <a:bodyPr/>
          <a:lstStyle>
            <a:lvl1pPr>
              <a:defRPr/>
            </a:lvl1pPr>
          </a:lstStyle>
          <a:p>
            <a:pPr>
              <a:defRPr/>
            </a:pPr>
            <a:fld id="{552BF409-D5B9-48E5-A35B-8BCE35F3B64C}" type="slidenum">
              <a:rPr lang="en-US" altLang="en-US"/>
              <a:pPr>
                <a:defRPr/>
              </a:pPr>
              <a:t>‹#›</a:t>
            </a:fld>
            <a:endParaRPr lang="en-US" altLang="en-US"/>
          </a:p>
        </p:txBody>
      </p:sp>
    </p:spTree>
    <p:extLst>
      <p:ext uri="{BB962C8B-B14F-4D97-AF65-F5344CB8AC3E}">
        <p14:creationId xmlns:p14="http://schemas.microsoft.com/office/powerpoint/2010/main" val="178777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peaker Cover Pag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57587"/>
            <a:ext cx="7772400" cy="1362075"/>
          </a:xfrm>
        </p:spPr>
        <p:txBody>
          <a:bodyPr anchor="t"/>
          <a:lstStyle>
            <a:lvl1pPr algn="l">
              <a:defRPr sz="4000" b="1" cap="all" baseline="0"/>
            </a:lvl1pPr>
          </a:lstStyle>
          <a:p>
            <a:r>
              <a:rPr lang="en-US"/>
              <a:t>Click to edit Master title style</a:t>
            </a:r>
            <a:endParaRPr lang="en-US" dirty="0"/>
          </a:p>
        </p:txBody>
      </p:sp>
      <p:sp>
        <p:nvSpPr>
          <p:cNvPr id="3" name="Text Placeholder 2"/>
          <p:cNvSpPr>
            <a:spLocks noGrp="1"/>
          </p:cNvSpPr>
          <p:nvPr>
            <p:ph type="body" idx="1"/>
          </p:nvPr>
        </p:nvSpPr>
        <p:spPr>
          <a:xfrm>
            <a:off x="685800" y="2057400"/>
            <a:ext cx="7772400" cy="1500187"/>
          </a:xfrm>
        </p:spPr>
        <p:txBody>
          <a:bodyPr tIns="45720" anchor="b"/>
          <a:lstStyle>
            <a:lvl1pPr marL="0" indent="0">
              <a:buNone/>
              <a:defRPr sz="2000" baseline="0">
                <a:solidFill>
                  <a:schemeClr val="tx1">
                    <a:tint val="75000"/>
                  </a:schemeClr>
                </a:solidFill>
                <a:latin typeface="Constant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3E8A8CAD-379D-48F0-A2E7-C46630F7E725}"/>
              </a:ext>
            </a:extLst>
          </p:cNvPr>
          <p:cNvSpPr>
            <a:spLocks noGrp="1"/>
          </p:cNvSpPr>
          <p:nvPr>
            <p:ph type="sldNum" sz="quarter" idx="10"/>
          </p:nvPr>
        </p:nvSpPr>
        <p:spPr/>
        <p:txBody>
          <a:bodyPr/>
          <a:lstStyle>
            <a:lvl1pPr>
              <a:defRPr/>
            </a:lvl1pPr>
          </a:lstStyle>
          <a:p>
            <a:pPr>
              <a:defRPr/>
            </a:pPr>
            <a:fld id="{BC4617B2-F9E3-4FEE-AD0E-95E79F2294DC}" type="slidenum">
              <a:rPr lang="en-US" altLang="en-US"/>
              <a:pPr>
                <a:defRPr/>
              </a:pPr>
              <a:t>‹#›</a:t>
            </a:fld>
            <a:endParaRPr lang="en-US" altLang="en-US"/>
          </a:p>
        </p:txBody>
      </p:sp>
    </p:spTree>
    <p:extLst>
      <p:ext uri="{BB962C8B-B14F-4D97-AF65-F5344CB8AC3E}">
        <p14:creationId xmlns:p14="http://schemas.microsoft.com/office/powerpoint/2010/main" val="94814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Outlin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E9B197B-B9E7-4383-8E45-2F232619D0FF}"/>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762000"/>
            <a:ext cx="7772400" cy="685800"/>
          </a:xfrm>
        </p:spPr>
        <p:txBody>
          <a:bodyPr>
            <a:normAutofit/>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00050" indent="-400050">
              <a:spcAft>
                <a:spcPts val="400"/>
              </a:spcAft>
              <a:buFont typeface="+mj-lt"/>
              <a:buAutoNum type="romanUcPeriod"/>
              <a:defRPr sz="1500"/>
            </a:lvl1pPr>
            <a:lvl2pPr marL="857250" indent="-400050">
              <a:spcAft>
                <a:spcPts val="400"/>
              </a:spcAft>
              <a:buFont typeface="+mj-lt"/>
              <a:buAutoNum type="alphaUcPeriod"/>
              <a:defRPr sz="1500"/>
            </a:lvl2pPr>
            <a:lvl3pPr marL="1314450" indent="-400050">
              <a:spcAft>
                <a:spcPts val="400"/>
              </a:spcAft>
              <a:buFont typeface="+mj-lt"/>
              <a:buAutoNum type="arabicPeriod"/>
              <a:defRPr/>
            </a:lvl3pPr>
            <a:lvl4pPr marL="1771650" indent="-400050">
              <a:spcAft>
                <a:spcPts val="400"/>
              </a:spcAft>
              <a:buFont typeface="+mj-lt"/>
              <a:buAutoNum type="alphaLcPeriod"/>
              <a:defRPr/>
            </a:lvl4pPr>
            <a:lvl5pPr marL="2228850" indent="-400050">
              <a:spcAft>
                <a:spcPts val="400"/>
              </a:spcAft>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0591F7C2-CF78-451A-B506-7A4C13F3C2DA}"/>
              </a:ext>
            </a:extLst>
          </p:cNvPr>
          <p:cNvSpPr>
            <a:spLocks noGrp="1"/>
          </p:cNvSpPr>
          <p:nvPr>
            <p:ph type="sldNum" sz="quarter" idx="10"/>
          </p:nvPr>
        </p:nvSpPr>
        <p:spPr/>
        <p:txBody>
          <a:bodyPr/>
          <a:lstStyle>
            <a:lvl1pPr>
              <a:defRPr/>
            </a:lvl1pPr>
          </a:lstStyle>
          <a:p>
            <a:pPr>
              <a:defRPr/>
            </a:pPr>
            <a:fld id="{8EEEE13C-D9A7-40A6-BEBF-330C99015FAB}" type="slidenum">
              <a:rPr lang="en-US" altLang="en-US"/>
              <a:pPr>
                <a:defRPr/>
              </a:pPr>
              <a:t>‹#›</a:t>
            </a:fld>
            <a:endParaRPr lang="en-US" altLang="en-US"/>
          </a:p>
        </p:txBody>
      </p:sp>
    </p:spTree>
    <p:extLst>
      <p:ext uri="{BB962C8B-B14F-4D97-AF65-F5344CB8AC3E}">
        <p14:creationId xmlns:p14="http://schemas.microsoft.com/office/powerpoint/2010/main" val="1598432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5.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3.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oooter.jpg">
            <a:extLst>
              <a:ext uri="{FF2B5EF4-FFF2-40B4-BE49-F238E27FC236}">
                <a16:creationId xmlns:a16="http://schemas.microsoft.com/office/drawing/2014/main" id="{C0E5ED41-0CA5-4FE9-B7D8-07970096BA5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F2D0D4A3-6F00-4C3A-891F-13F135B305E8}"/>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1028" name="Text Placeholder 2">
            <a:extLst>
              <a:ext uri="{FF2B5EF4-FFF2-40B4-BE49-F238E27FC236}">
                <a16:creationId xmlns:a16="http://schemas.microsoft.com/office/drawing/2014/main" id="{3D08C2A2-461F-48CD-B370-6300E8CAA67A}"/>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618D5F6E-9FE3-4339-89C0-1522577A9576}"/>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939293"/>
                </a:solidFill>
                <a:cs typeface="Arial" panose="020B0604020202020204" pitchFamily="34" charset="0"/>
              </a:defRPr>
            </a:lvl1pPr>
          </a:lstStyle>
          <a:p>
            <a:pPr>
              <a:defRPr/>
            </a:pPr>
            <a:fld id="{666989C4-BF9C-471B-834B-39E6BA21C0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76" r:id="rId1"/>
    <p:sldLayoutId id="2147485677" r:id="rId2"/>
    <p:sldLayoutId id="2147485678" r:id="rId3"/>
    <p:sldLayoutId id="2147485679" r:id="rId4"/>
    <p:sldLayoutId id="2147485680" r:id="rId5"/>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9F8F66F-EF58-4351-B105-D61BC342F9DE}"/>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2051" name="Text Placeholder 2">
            <a:extLst>
              <a:ext uri="{FF2B5EF4-FFF2-40B4-BE49-F238E27FC236}">
                <a16:creationId xmlns:a16="http://schemas.microsoft.com/office/drawing/2014/main" id="{C399EDAE-26B2-434A-BC30-6F6040C31FFB}"/>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CE91D85B-431C-4F6F-90A1-749B9333B6AE}"/>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939293"/>
                </a:solidFill>
                <a:cs typeface="Arial" panose="020B0604020202020204" pitchFamily="34" charset="0"/>
              </a:defRPr>
            </a:lvl1pPr>
          </a:lstStyle>
          <a:p>
            <a:pPr>
              <a:defRPr/>
            </a:pPr>
            <a:fld id="{6A7F5E57-FC03-48F2-BCFE-2BED798C1057}" type="slidenum">
              <a:rPr lang="en-US" altLang="en-US"/>
              <a:pPr>
                <a:defRPr/>
              </a:pPr>
              <a:t>‹#›</a:t>
            </a:fld>
            <a:endParaRPr lang="en-US" altLang="en-US"/>
          </a:p>
        </p:txBody>
      </p:sp>
      <p:pic>
        <p:nvPicPr>
          <p:cNvPr id="2053" name="Picture 6" descr="foooter.jpg">
            <a:extLst>
              <a:ext uri="{FF2B5EF4-FFF2-40B4-BE49-F238E27FC236}">
                <a16:creationId xmlns:a16="http://schemas.microsoft.com/office/drawing/2014/main" id="{5B7F9F4E-E18B-4C8A-B6D2-9C4475D247B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82" r:id="rId1"/>
    <p:sldLayoutId id="2147485683" r:id="rId2"/>
    <p:sldLayoutId id="2147485672" r:id="rId3"/>
    <p:sldLayoutId id="2147485684" r:id="rId4"/>
    <p:sldLayoutId id="2147485685" r:id="rId5"/>
    <p:sldLayoutId id="2147485686" r:id="rId6"/>
    <p:sldLayoutId id="2147485673" r:id="rId7"/>
    <p:sldLayoutId id="2147485687" r:id="rId8"/>
    <p:sldLayoutId id="2147485688" r:id="rId9"/>
    <p:sldLayoutId id="2147485674" r:id="rId10"/>
    <p:sldLayoutId id="2147485675" r:id="rId11"/>
  </p:sldLayoutIdLst>
  <p:txStyles>
    <p:titleStyle>
      <a:lvl1pPr algn="l" rtl="0" eaLnBrk="0" fontAlgn="base" hangingPunct="0">
        <a:spcBef>
          <a:spcPct val="0"/>
        </a:spcBef>
        <a:spcAft>
          <a:spcPct val="0"/>
        </a:spcAft>
        <a:defRPr sz="3200" kern="1200">
          <a:solidFill>
            <a:srgbClr val="004B8D"/>
          </a:solidFill>
          <a:latin typeface="Constantia" pitchFamily="18" charset="0"/>
          <a:ea typeface="+mj-ea"/>
          <a:cs typeface="+mj-cs"/>
        </a:defRPr>
      </a:lvl1pPr>
      <a:lvl2pPr algn="l" rtl="0" eaLnBrk="0" fontAlgn="base" hangingPunct="0">
        <a:spcBef>
          <a:spcPct val="0"/>
        </a:spcBef>
        <a:spcAft>
          <a:spcPct val="0"/>
        </a:spcAft>
        <a:defRPr sz="3200">
          <a:solidFill>
            <a:srgbClr val="004B8D"/>
          </a:solidFill>
          <a:latin typeface="Constantia" pitchFamily="18" charset="0"/>
        </a:defRPr>
      </a:lvl2pPr>
      <a:lvl3pPr algn="l" rtl="0" eaLnBrk="0" fontAlgn="base" hangingPunct="0">
        <a:spcBef>
          <a:spcPct val="0"/>
        </a:spcBef>
        <a:spcAft>
          <a:spcPct val="0"/>
        </a:spcAft>
        <a:defRPr sz="3200">
          <a:solidFill>
            <a:srgbClr val="004B8D"/>
          </a:solidFill>
          <a:latin typeface="Constantia" pitchFamily="18" charset="0"/>
        </a:defRPr>
      </a:lvl3pPr>
      <a:lvl4pPr algn="l" rtl="0" eaLnBrk="0" fontAlgn="base" hangingPunct="0">
        <a:spcBef>
          <a:spcPct val="0"/>
        </a:spcBef>
        <a:spcAft>
          <a:spcPct val="0"/>
        </a:spcAft>
        <a:defRPr sz="3200">
          <a:solidFill>
            <a:srgbClr val="004B8D"/>
          </a:solidFill>
          <a:latin typeface="Constantia" pitchFamily="18" charset="0"/>
        </a:defRPr>
      </a:lvl4pPr>
      <a:lvl5pPr algn="l" rtl="0" eaLnBrk="0" fontAlgn="base" hangingPunct="0">
        <a:spcBef>
          <a:spcPct val="0"/>
        </a:spcBef>
        <a:spcAft>
          <a:spcPct val="0"/>
        </a:spcAft>
        <a:defRPr sz="3200">
          <a:solidFill>
            <a:srgbClr val="004B8D"/>
          </a:solidFill>
          <a:latin typeface="Constantia"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Trebuchet MS" panose="020B0603020202020204" pitchFamily="34" charset="0"/>
        <a:buChar char="―"/>
        <a:defRPr lang="en-US" sz="1600" kern="1200" dirty="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4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4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4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foooter.jpg">
            <a:extLst>
              <a:ext uri="{FF2B5EF4-FFF2-40B4-BE49-F238E27FC236}">
                <a16:creationId xmlns:a16="http://schemas.microsoft.com/office/drawing/2014/main" id="{04303D0F-D48F-4F4F-9E9F-DAB1A8FD16E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a:extLst>
              <a:ext uri="{FF2B5EF4-FFF2-40B4-BE49-F238E27FC236}">
                <a16:creationId xmlns:a16="http://schemas.microsoft.com/office/drawing/2014/main" id="{A5ED1648-E566-4EDA-B7BA-36DF6DE8EFAD}"/>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3076" name="Text Placeholder 2">
            <a:extLst>
              <a:ext uri="{FF2B5EF4-FFF2-40B4-BE49-F238E27FC236}">
                <a16:creationId xmlns:a16="http://schemas.microsoft.com/office/drawing/2014/main" id="{FD977563-54EB-45EA-8DA0-2A6D78D4C085}"/>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56E96734-8971-4219-B287-E9EFCFCBA009}"/>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939293"/>
                </a:solidFill>
                <a:cs typeface="Arial" panose="020B0604020202020204" pitchFamily="34" charset="0"/>
              </a:defRPr>
            </a:lvl1pPr>
          </a:lstStyle>
          <a:p>
            <a:pPr>
              <a:defRPr/>
            </a:pPr>
            <a:fld id="{13E846DC-B777-48BB-8757-34BB1A29B5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89" r:id="rId1"/>
    <p:sldLayoutId id="2147485690" r:id="rId2"/>
    <p:sldLayoutId id="2147485691" r:id="rId3"/>
    <p:sldLayoutId id="2147485692" r:id="rId4"/>
    <p:sldLayoutId id="2147485693" r:id="rId5"/>
    <p:sldLayoutId id="2147485694"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foooter.jpg">
            <a:extLst>
              <a:ext uri="{FF2B5EF4-FFF2-40B4-BE49-F238E27FC236}">
                <a16:creationId xmlns:a16="http://schemas.microsoft.com/office/drawing/2014/main" id="{E2453909-77F7-4BAD-B7D7-5C1DA3D64AF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a:extLst>
              <a:ext uri="{FF2B5EF4-FFF2-40B4-BE49-F238E27FC236}">
                <a16:creationId xmlns:a16="http://schemas.microsoft.com/office/drawing/2014/main" id="{40C75596-3AB1-4651-AA0C-68CC5638EA14}"/>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4100" name="Text Placeholder 2">
            <a:extLst>
              <a:ext uri="{FF2B5EF4-FFF2-40B4-BE49-F238E27FC236}">
                <a16:creationId xmlns:a16="http://schemas.microsoft.com/office/drawing/2014/main" id="{2323BE59-C125-4D64-9F4D-8CB2D8322477}"/>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DE7EECE5-AAAE-4363-B814-AF63FE2C3C38}"/>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939293"/>
                </a:solidFill>
                <a:cs typeface="Arial" panose="020B0604020202020204" pitchFamily="34" charset="0"/>
              </a:defRPr>
            </a:lvl1pPr>
          </a:lstStyle>
          <a:p>
            <a:pPr>
              <a:defRPr/>
            </a:pPr>
            <a:fld id="{3959E2C9-1CF4-4AE2-AD9F-824BCC609C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95" r:id="rId1"/>
    <p:sldLayoutId id="2147485696" r:id="rId2"/>
    <p:sldLayoutId id="2147485697" r:id="rId3"/>
    <p:sldLayoutId id="2147485698" r:id="rId4"/>
    <p:sldLayoutId id="2147485699" r:id="rId5"/>
    <p:sldLayoutId id="2147485700"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descr="foooter.jpg">
            <a:extLst>
              <a:ext uri="{FF2B5EF4-FFF2-40B4-BE49-F238E27FC236}">
                <a16:creationId xmlns:a16="http://schemas.microsoft.com/office/drawing/2014/main" id="{EB165E35-DA44-4208-9138-71EAE5FA2A8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a:extLst>
              <a:ext uri="{FF2B5EF4-FFF2-40B4-BE49-F238E27FC236}">
                <a16:creationId xmlns:a16="http://schemas.microsoft.com/office/drawing/2014/main" id="{9A215F72-3E9A-4C27-B651-6C699418F61D}"/>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5124" name="Text Placeholder 2">
            <a:extLst>
              <a:ext uri="{FF2B5EF4-FFF2-40B4-BE49-F238E27FC236}">
                <a16:creationId xmlns:a16="http://schemas.microsoft.com/office/drawing/2014/main" id="{34776083-4020-49A4-8A90-E432F383A620}"/>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DD9DE3E6-29FF-44B0-A835-AE8E8F17DA16}"/>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939293"/>
                </a:solidFill>
                <a:cs typeface="Arial" panose="020B0604020202020204" pitchFamily="34" charset="0"/>
              </a:defRPr>
            </a:lvl1pPr>
          </a:lstStyle>
          <a:p>
            <a:pPr>
              <a:defRPr/>
            </a:pPr>
            <a:fld id="{37237E7A-7EDA-4B3D-B8FA-81464E4569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701" r:id="rId1"/>
    <p:sldLayoutId id="2147485702" r:id="rId2"/>
    <p:sldLayoutId id="2147485703" r:id="rId3"/>
    <p:sldLayoutId id="2147485704" r:id="rId4"/>
    <p:sldLayoutId id="2147485705" r:id="rId5"/>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Arial" charset="0"/>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Arial" charset="0"/>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Arial" charset="0"/>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Arial" charset="0"/>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7" descr="foooter.jpg">
            <a:extLst>
              <a:ext uri="{FF2B5EF4-FFF2-40B4-BE49-F238E27FC236}">
                <a16:creationId xmlns:a16="http://schemas.microsoft.com/office/drawing/2014/main" id="{BA116197-6017-42AD-BF97-FFDA75D5B26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a:extLst>
              <a:ext uri="{FF2B5EF4-FFF2-40B4-BE49-F238E27FC236}">
                <a16:creationId xmlns:a16="http://schemas.microsoft.com/office/drawing/2014/main" id="{012736BA-6A7D-4A62-9F81-C3F843A85694}"/>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6148" name="Text Placeholder 2">
            <a:extLst>
              <a:ext uri="{FF2B5EF4-FFF2-40B4-BE49-F238E27FC236}">
                <a16:creationId xmlns:a16="http://schemas.microsoft.com/office/drawing/2014/main" id="{F015D812-412E-4D11-87AB-00363A38678E}"/>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7E304F88-901C-4116-987F-5BB204DE31C0}"/>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939293"/>
                </a:solidFill>
                <a:cs typeface="Arial" panose="020B0604020202020204" pitchFamily="34" charset="0"/>
              </a:defRPr>
            </a:lvl1pPr>
          </a:lstStyle>
          <a:p>
            <a:pPr>
              <a:defRPr/>
            </a:pPr>
            <a:fld id="{851E446B-FC38-44F8-AB58-2EA6C7E1FE2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706" r:id="rId1"/>
    <p:sldLayoutId id="2147485707" r:id="rId2"/>
    <p:sldLayoutId id="2147485708" r:id="rId3"/>
    <p:sldLayoutId id="2147485709" r:id="rId4"/>
    <p:sldLayoutId id="2147485710" r:id="rId5"/>
    <p:sldLayoutId id="2147485711"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GPM-2014_Plenary Session Header..jpg"/>
          <p:cNvPicPr>
            <a:picLocks noChangeAspect="1"/>
          </p:cNvPicPr>
          <p:nvPr/>
        </p:nvPicPr>
        <p:blipFill>
          <a:blip r:embed="rId14" cstate="print"/>
          <a:stretch>
            <a:fillRect/>
          </a:stretch>
        </p:blipFill>
        <p:spPr>
          <a:xfrm>
            <a:off x="2" y="873"/>
            <a:ext cx="9143999" cy="1375953"/>
          </a:xfrm>
          <a:prstGeom prst="rect">
            <a:avLst/>
          </a:prstGeom>
        </p:spPr>
      </p:pic>
      <p:sp>
        <p:nvSpPr>
          <p:cNvPr id="2" name="Title Placeholder 1"/>
          <p:cNvSpPr>
            <a:spLocks noGrp="1"/>
          </p:cNvSpPr>
          <p:nvPr>
            <p:ph type="title"/>
          </p:nvPr>
        </p:nvSpPr>
        <p:spPr>
          <a:xfrm>
            <a:off x="576265" y="228602"/>
            <a:ext cx="7989887" cy="808039"/>
          </a:xfrm>
          <a:prstGeom prst="rect">
            <a:avLst/>
          </a:prstGeom>
        </p:spPr>
        <p:txBody>
          <a:bodyPr vert="horz" lIns="0" tIns="0" rIns="0" bIns="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576266" y="1597154"/>
            <a:ext cx="7989887" cy="426899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4107600" y="6405228"/>
            <a:ext cx="914400" cy="155448"/>
          </a:xfrm>
          <a:prstGeom prst="rect">
            <a:avLst/>
          </a:prstGeom>
        </p:spPr>
        <p:txBody>
          <a:bodyPr vert="horz" lIns="91440" tIns="45720" rIns="91440" bIns="45720" rtlCol="0" anchor="ctr"/>
          <a:lstStyle>
            <a:lvl1pPr algn="ctr">
              <a:defRPr sz="1467">
                <a:solidFill>
                  <a:schemeClr val="tx1"/>
                </a:solidFill>
              </a:defRPr>
            </a:lvl1pPr>
          </a:lstStyle>
          <a:p>
            <a:fld id="{626BF80B-33B5-4627-8985-D9082B3086CC}" type="slidenum">
              <a:rPr lang="en-US" smtClean="0"/>
              <a:pPr/>
              <a:t>‹#›</a:t>
            </a:fld>
            <a:endParaRPr lang="en-US" dirty="0"/>
          </a:p>
        </p:txBody>
      </p:sp>
      <p:pic>
        <p:nvPicPr>
          <p:cNvPr id="9" name="Picture 8" descr="mayer_brown_c.jpg"/>
          <p:cNvPicPr>
            <a:picLocks noChangeAspect="1"/>
          </p:cNvPicPr>
          <p:nvPr/>
        </p:nvPicPr>
        <p:blipFill>
          <a:blip r:embed="rId15" cstate="print">
            <a:clrChange>
              <a:clrFrom>
                <a:srgbClr val="FFFFFF"/>
              </a:clrFrom>
              <a:clrTo>
                <a:srgbClr val="FFFFFF">
                  <a:alpha val="0"/>
                </a:srgbClr>
              </a:clrTo>
            </a:clrChange>
          </a:blip>
          <a:stretch>
            <a:fillRect/>
          </a:stretch>
        </p:blipFill>
        <p:spPr>
          <a:xfrm>
            <a:off x="6952861" y="6177282"/>
            <a:ext cx="1965131" cy="483351"/>
          </a:xfrm>
          <a:prstGeom prst="rect">
            <a:avLst/>
          </a:prstGeom>
        </p:spPr>
      </p:pic>
    </p:spTree>
    <p:extLst>
      <p:ext uri="{BB962C8B-B14F-4D97-AF65-F5344CB8AC3E}">
        <p14:creationId xmlns:p14="http://schemas.microsoft.com/office/powerpoint/2010/main" val="3029570471"/>
      </p:ext>
    </p:extLst>
  </p:cSld>
  <p:clrMap bg1="lt1" tx1="dk1" bg2="lt2" tx2="dk2" accent1="accent1" accent2="accent2" accent3="accent3" accent4="accent4" accent5="accent5" accent6="accent6" hlink="hlink" folHlink="folHlink"/>
  <p:sldLayoutIdLst>
    <p:sldLayoutId id="2147485744" r:id="rId1"/>
    <p:sldLayoutId id="2147485745" r:id="rId2"/>
    <p:sldLayoutId id="2147485746" r:id="rId3"/>
    <p:sldLayoutId id="2147485747" r:id="rId4"/>
    <p:sldLayoutId id="2147485748" r:id="rId5"/>
    <p:sldLayoutId id="2147485749" r:id="rId6"/>
    <p:sldLayoutId id="2147485750" r:id="rId7"/>
    <p:sldLayoutId id="2147485751" r:id="rId8"/>
    <p:sldLayoutId id="2147485752" r:id="rId9"/>
    <p:sldLayoutId id="2147485753" r:id="rId10"/>
    <p:sldLayoutId id="2147485754" r:id="rId11"/>
    <p:sldLayoutId id="2147485755" r:id="rId12"/>
  </p:sldLayoutIdLst>
  <p:hf sldNum="0" hdr="0" dt="0"/>
  <p:txStyles>
    <p:titleStyle>
      <a:lvl1pPr algn="l" defTabSz="914377" rtl="0" eaLnBrk="1" latinLnBrk="0" hangingPunct="1">
        <a:spcBef>
          <a:spcPct val="0"/>
        </a:spcBef>
        <a:buNone/>
        <a:defRPr sz="2600" kern="1200">
          <a:solidFill>
            <a:schemeClr val="bg1"/>
          </a:solidFill>
          <a:latin typeface="+mj-lt"/>
          <a:ea typeface="+mj-ea"/>
          <a:cs typeface="+mj-cs"/>
        </a:defRPr>
      </a:lvl1pPr>
    </p:titleStyle>
    <p:bodyStyle>
      <a:lvl1pPr marL="182558" indent="-182558" algn="l" defTabSz="914377" rtl="0" eaLnBrk="1" latinLnBrk="0" hangingPunct="1">
        <a:spcBef>
          <a:spcPts val="0"/>
        </a:spcBef>
        <a:spcAft>
          <a:spcPts val="600"/>
        </a:spcAft>
        <a:buClr>
          <a:srgbClr val="1B3664"/>
        </a:buClr>
        <a:buSzPct val="85000"/>
        <a:buFont typeface="Arial" pitchFamily="34" charset="0"/>
        <a:buChar char="•"/>
        <a:defRPr sz="2600" kern="1200">
          <a:solidFill>
            <a:schemeClr val="tx1"/>
          </a:solidFill>
          <a:latin typeface="+mn-lt"/>
          <a:ea typeface="+mn-ea"/>
          <a:cs typeface="+mn-cs"/>
        </a:defRPr>
      </a:lvl1pPr>
      <a:lvl2pPr marL="396865" indent="-165096" algn="l" defTabSz="914377" rtl="0" eaLnBrk="1" latinLnBrk="0" hangingPunct="1">
        <a:spcBef>
          <a:spcPts val="0"/>
        </a:spcBef>
        <a:spcAft>
          <a:spcPts val="600"/>
        </a:spcAft>
        <a:buClr>
          <a:srgbClr val="1B3664"/>
        </a:buClr>
        <a:buSzPct val="120000"/>
        <a:buFont typeface="Calibri" pitchFamily="34" charset="0"/>
        <a:buChar char="›"/>
        <a:defRPr sz="2200" kern="1200">
          <a:solidFill>
            <a:schemeClr val="tx1"/>
          </a:solidFill>
          <a:latin typeface="+mn-lt"/>
          <a:ea typeface="+mn-ea"/>
          <a:cs typeface="+mn-cs"/>
        </a:defRPr>
      </a:lvl2pPr>
      <a:lvl3pPr marL="569899" indent="-173034" algn="l" defTabSz="914377" rtl="0" eaLnBrk="1" latinLnBrk="0" hangingPunct="1">
        <a:spcBef>
          <a:spcPts val="300"/>
        </a:spcBef>
        <a:spcAft>
          <a:spcPts val="600"/>
        </a:spcAft>
        <a:buClr>
          <a:srgbClr val="1B3664"/>
        </a:buClr>
        <a:buSzPct val="90000"/>
        <a:buFont typeface="Arial" pitchFamily="34" charset="0"/>
        <a:buChar char="•"/>
        <a:defRPr sz="1800" kern="1200">
          <a:solidFill>
            <a:schemeClr val="tx1"/>
          </a:solidFill>
          <a:latin typeface="+mn-lt"/>
          <a:ea typeface="+mn-ea"/>
          <a:cs typeface="+mn-cs"/>
        </a:defRPr>
      </a:lvl3pPr>
      <a:lvl4pPr marL="1645879" indent="-274313" algn="l" defTabSz="914377" rtl="0" eaLnBrk="1" latinLnBrk="0" hangingPunct="1">
        <a:spcBef>
          <a:spcPts val="0"/>
        </a:spcBef>
        <a:spcAft>
          <a:spcPts val="1200"/>
        </a:spcAft>
        <a:buClr>
          <a:schemeClr val="accent1"/>
        </a:buClr>
        <a:buFont typeface="Arial" pitchFamily="34" charset="0"/>
        <a:buChar char="–"/>
        <a:defRPr sz="1800" kern="1200">
          <a:solidFill>
            <a:schemeClr val="tx1"/>
          </a:solidFill>
          <a:latin typeface="+mn-lt"/>
          <a:ea typeface="+mn-ea"/>
          <a:cs typeface="+mn-cs"/>
        </a:defRPr>
      </a:lvl4pPr>
      <a:lvl5pPr marL="2011630" indent="-182875" algn="l" defTabSz="914377" rtl="0" eaLnBrk="1" latinLnBrk="0" hangingPunct="1">
        <a:spcBef>
          <a:spcPts val="0"/>
        </a:spcBef>
        <a:spcAft>
          <a:spcPts val="1200"/>
        </a:spcAft>
        <a:buClr>
          <a:schemeClr val="accent1"/>
        </a:buClr>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4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4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4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4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4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ecicco@mayerbrown.com" TargetMode="Externa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44277" y="2078307"/>
            <a:ext cx="7989887" cy="1440087"/>
          </a:xfrm>
        </p:spPr>
        <p:txBody>
          <a:bodyPr/>
          <a:lstStyle/>
          <a:p>
            <a:pPr lvl="0">
              <a:defRPr/>
            </a:pPr>
            <a:r>
              <a:rPr lang="en-US" dirty="0" smtClean="0"/>
              <a:t>How </a:t>
            </a:r>
            <a:r>
              <a:rPr lang="en-US" dirty="0"/>
              <a:t>Are US Companies Subject to GDPR?</a:t>
            </a:r>
            <a:endParaRPr lang="en-US" sz="3600" dirty="0"/>
          </a:p>
        </p:txBody>
      </p:sp>
      <p:sp>
        <p:nvSpPr>
          <p:cNvPr id="4" name="Rectangle 3"/>
          <p:cNvSpPr/>
          <p:nvPr/>
        </p:nvSpPr>
        <p:spPr>
          <a:xfrm>
            <a:off x="618067" y="4140200"/>
            <a:ext cx="3039533" cy="1117600"/>
          </a:xfrm>
          <a:prstGeom prst="rect">
            <a:avLst/>
          </a:prstGeom>
          <a:no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1" fontAlgn="auto" hangingPunct="1">
              <a:spcBef>
                <a:spcPts val="0"/>
              </a:spcBef>
              <a:spcAft>
                <a:spcPts val="600"/>
              </a:spcAft>
            </a:pPr>
            <a:r>
              <a:rPr lang="en-US" sz="1400" dirty="0">
                <a:solidFill>
                  <a:srgbClr val="FFFFFF"/>
                </a:solidFill>
                <a:latin typeface="Calibri" pitchFamily="34" charset="0"/>
              </a:rPr>
              <a:t>Diletta De Cicco</a:t>
            </a:r>
          </a:p>
          <a:p>
            <a:pPr defTabSz="1219170" eaLnBrk="1" fontAlgn="auto" hangingPunct="1">
              <a:lnSpc>
                <a:spcPct val="150000"/>
              </a:lnSpc>
              <a:spcBef>
                <a:spcPts val="0"/>
              </a:spcBef>
              <a:spcAft>
                <a:spcPts val="600"/>
              </a:spcAft>
            </a:pPr>
            <a:r>
              <a:rPr lang="en-US" sz="1400" i="1" dirty="0">
                <a:solidFill>
                  <a:srgbClr val="FFFFFF"/>
                </a:solidFill>
                <a:latin typeface="Calibri" pitchFamily="34" charset="0"/>
              </a:rPr>
              <a:t>Associate</a:t>
            </a:r>
            <a:r>
              <a:rPr lang="en-US" sz="1400" dirty="0">
                <a:solidFill>
                  <a:srgbClr val="FFFFFF"/>
                </a:solidFill>
                <a:latin typeface="Calibri" pitchFamily="34" charset="0"/>
              </a:rPr>
              <a:t>, Brussels</a:t>
            </a:r>
          </a:p>
          <a:p>
            <a:pPr defTabSz="1219170" eaLnBrk="1" fontAlgn="auto" hangingPunct="1">
              <a:lnSpc>
                <a:spcPct val="150000"/>
              </a:lnSpc>
              <a:spcBef>
                <a:spcPts val="0"/>
              </a:spcBef>
              <a:spcAft>
                <a:spcPts val="600"/>
              </a:spcAft>
            </a:pPr>
            <a:r>
              <a:rPr lang="en-GB" sz="1400" dirty="0">
                <a:solidFill>
                  <a:srgbClr val="FFFFFF"/>
                </a:solidFill>
                <a:latin typeface="Calibri" pitchFamily="34" charset="0"/>
              </a:rPr>
              <a:t>+32 2 551 5974</a:t>
            </a:r>
            <a:endParaRPr lang="en-GB" sz="1400" dirty="0">
              <a:solidFill>
                <a:srgbClr val="FFFFFF"/>
              </a:solidFill>
              <a:latin typeface="Calibri"/>
            </a:endParaRPr>
          </a:p>
          <a:p>
            <a:pPr defTabSz="1219170" eaLnBrk="1" fontAlgn="auto" hangingPunct="1">
              <a:spcBef>
                <a:spcPts val="0"/>
              </a:spcBef>
              <a:spcAft>
                <a:spcPts val="400"/>
              </a:spcAft>
            </a:pPr>
            <a:r>
              <a:rPr lang="en-GB" sz="1400" dirty="0">
                <a:solidFill>
                  <a:srgbClr val="FFFFFF"/>
                </a:solidFill>
                <a:latin typeface="Calibri"/>
              </a:rPr>
              <a:t> ddecicco@mayerbrown.com</a:t>
            </a:r>
          </a:p>
        </p:txBody>
      </p:sp>
      <p:sp>
        <p:nvSpPr>
          <p:cNvPr id="2" name="Rectangle 1"/>
          <p:cNvSpPr/>
          <p:nvPr/>
        </p:nvSpPr>
        <p:spPr>
          <a:xfrm>
            <a:off x="533400" y="1219200"/>
            <a:ext cx="7924800" cy="646331"/>
          </a:xfrm>
          <a:prstGeom prst="rect">
            <a:avLst/>
          </a:prstGeom>
        </p:spPr>
        <p:txBody>
          <a:bodyPr wrap="square">
            <a:spAutoFit/>
          </a:bodyPr>
          <a:lstStyle/>
          <a:p>
            <a:pPr eaLnBrk="1" hangingPunct="1">
              <a:lnSpc>
                <a:spcPct val="100000"/>
              </a:lnSpc>
              <a:buClrTx/>
              <a:buFontTx/>
              <a:buNone/>
            </a:pPr>
            <a:r>
              <a:rPr lang="en-US" altLang="en-US" b="1" dirty="0">
                <a:solidFill>
                  <a:srgbClr val="004B8D"/>
                </a:solidFill>
                <a:latin typeface="Constantia" panose="02030602050306030303" pitchFamily="18" charset="0"/>
              </a:rPr>
              <a:t>Drafting Vendor Agreements to Comply </a:t>
            </a:r>
          </a:p>
          <a:p>
            <a:pPr eaLnBrk="1" hangingPunct="1">
              <a:lnSpc>
                <a:spcPct val="100000"/>
              </a:lnSpc>
              <a:buClrTx/>
              <a:buFontTx/>
              <a:buNone/>
            </a:pPr>
            <a:r>
              <a:rPr lang="en-US" altLang="en-US" b="1" dirty="0">
                <a:solidFill>
                  <a:srgbClr val="004B8D"/>
                </a:solidFill>
                <a:latin typeface="Constantia" panose="02030602050306030303" pitchFamily="18" charset="0"/>
              </a:rPr>
              <a:t>With EU GDPR: Steps to Take </a:t>
            </a:r>
            <a:r>
              <a:rPr lang="en-US" altLang="en-US" b="1" dirty="0" smtClean="0">
                <a:solidFill>
                  <a:srgbClr val="004B8D"/>
                </a:solidFill>
                <a:latin typeface="Constantia" panose="02030602050306030303" pitchFamily="18" charset="0"/>
              </a:rPr>
              <a:t>Now (Strafford webinar, Jan. 31, 2019)</a:t>
            </a:r>
            <a:endParaRPr lang="en-US" altLang="en-US" sz="1100" dirty="0">
              <a:latin typeface="Constantia" panose="0203060205030603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the GDPR Nexus?</a:t>
            </a:r>
            <a:r>
              <a:rPr lang="fr-BE" dirty="0"/>
              <a:t/>
            </a:r>
            <a:br>
              <a:rPr lang="fr-BE" dirty="0"/>
            </a:br>
            <a:endParaRPr lang="fr-BE" dirty="0"/>
          </a:p>
        </p:txBody>
      </p:sp>
      <p:sp>
        <p:nvSpPr>
          <p:cNvPr id="3" name="Content Placeholder 2"/>
          <p:cNvSpPr>
            <a:spLocks noGrp="1"/>
          </p:cNvSpPr>
          <p:nvPr>
            <p:ph idx="1"/>
          </p:nvPr>
        </p:nvSpPr>
        <p:spPr/>
        <p:txBody>
          <a:bodyPr/>
          <a:lstStyle/>
          <a:p>
            <a:r>
              <a:rPr lang="en-US" sz="1800" dirty="0"/>
              <a:t>In order to assess if monitoring is taking place, need to look at the purposes of the processing</a:t>
            </a:r>
          </a:p>
          <a:p>
            <a:r>
              <a:rPr lang="en-US" sz="1800" dirty="0"/>
              <a:t>Monitoring include:</a:t>
            </a:r>
          </a:p>
          <a:p>
            <a:pPr lvl="2"/>
            <a:r>
              <a:rPr lang="en-US" sz="1600" dirty="0"/>
              <a:t>Behavioral advertisement </a:t>
            </a:r>
          </a:p>
          <a:p>
            <a:pPr lvl="2"/>
            <a:r>
              <a:rPr lang="en-US" sz="1600" dirty="0"/>
              <a:t>Geo-</a:t>
            </a:r>
            <a:r>
              <a:rPr lang="en-US" sz="1600" dirty="0" err="1"/>
              <a:t>localisation</a:t>
            </a:r>
            <a:r>
              <a:rPr lang="en-US" sz="1600" dirty="0"/>
              <a:t> activities, </a:t>
            </a:r>
          </a:p>
          <a:p>
            <a:pPr lvl="2"/>
            <a:r>
              <a:rPr lang="en-US" sz="1600" dirty="0"/>
              <a:t>Online tracking through the use of cookies </a:t>
            </a:r>
          </a:p>
          <a:p>
            <a:pPr lvl="2"/>
            <a:r>
              <a:rPr lang="en-US" sz="1600" dirty="0"/>
              <a:t>CCTV</a:t>
            </a:r>
          </a:p>
          <a:p>
            <a:endParaRPr lang="fr-BE" dirty="0"/>
          </a:p>
        </p:txBody>
      </p:sp>
      <p:sp>
        <p:nvSpPr>
          <p:cNvPr id="4" name="Slide Number Placeholder 1">
            <a:extLst>
              <a:ext uri="{FF2B5EF4-FFF2-40B4-BE49-F238E27FC236}">
                <a16:creationId xmlns:a16="http://schemas.microsoft.com/office/drawing/2014/main" id="{AC71C95C-CB08-476A-9A2A-77C81976E28D}"/>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10</a:t>
            </a:fld>
            <a:endParaRPr lang="en-US">
              <a:latin typeface="Calibri"/>
            </a:endParaRPr>
          </a:p>
        </p:txBody>
      </p:sp>
    </p:spTree>
    <p:extLst>
      <p:ext uri="{BB962C8B-B14F-4D97-AF65-F5344CB8AC3E}">
        <p14:creationId xmlns:p14="http://schemas.microsoft.com/office/powerpoint/2010/main" val="293248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Nexus, So </a:t>
            </a:r>
            <a:r>
              <a:rPr lang="fr-BE" dirty="0" err="1"/>
              <a:t>What</a:t>
            </a:r>
            <a:r>
              <a:rPr lang="fr-BE" dirty="0"/>
              <a:t>?</a:t>
            </a:r>
            <a:endParaRPr lang="en-US" dirty="0"/>
          </a:p>
        </p:txBody>
      </p:sp>
      <p:graphicFrame>
        <p:nvGraphicFramePr>
          <p:cNvPr id="4" name="Table 3"/>
          <p:cNvGraphicFramePr>
            <a:graphicFrameLocks noGrp="1"/>
          </p:cNvGraphicFramePr>
          <p:nvPr>
            <p:extLst/>
          </p:nvPr>
        </p:nvGraphicFramePr>
        <p:xfrm>
          <a:off x="228600" y="1902280"/>
          <a:ext cx="8694966" cy="3516927"/>
        </p:xfrm>
        <a:graphic>
          <a:graphicData uri="http://schemas.openxmlformats.org/drawingml/2006/table">
            <a:tbl>
              <a:tblPr firstRow="1" bandRow="1">
                <a:tableStyleId>{21E4AEA4-8DFA-4A89-87EB-49C32662AFE0}</a:tableStyleId>
              </a:tblPr>
              <a:tblGrid>
                <a:gridCol w="5750891">
                  <a:extLst>
                    <a:ext uri="{9D8B030D-6E8A-4147-A177-3AD203B41FA5}">
                      <a16:colId xmlns:a16="http://schemas.microsoft.com/office/drawing/2014/main" val="20000"/>
                    </a:ext>
                  </a:extLst>
                </a:gridCol>
                <a:gridCol w="1458500">
                  <a:extLst>
                    <a:ext uri="{9D8B030D-6E8A-4147-A177-3AD203B41FA5}">
                      <a16:colId xmlns:a16="http://schemas.microsoft.com/office/drawing/2014/main" val="20001"/>
                    </a:ext>
                  </a:extLst>
                </a:gridCol>
                <a:gridCol w="1485575">
                  <a:extLst>
                    <a:ext uri="{9D8B030D-6E8A-4147-A177-3AD203B41FA5}">
                      <a16:colId xmlns:a16="http://schemas.microsoft.com/office/drawing/2014/main" val="20002"/>
                    </a:ext>
                  </a:extLst>
                </a:gridCol>
              </a:tblGrid>
              <a:tr h="435581">
                <a:tc>
                  <a:txBody>
                    <a:bodyPr/>
                    <a:lstStyle/>
                    <a:p>
                      <a:pPr algn="ctr"/>
                      <a:r>
                        <a:rPr lang="en-US" sz="1300" noProof="0" dirty="0"/>
                        <a:t>GDPR Requirements</a:t>
                      </a:r>
                    </a:p>
                  </a:txBody>
                  <a:tcPr/>
                </a:tc>
                <a:tc>
                  <a:txBody>
                    <a:bodyPr/>
                    <a:lstStyle/>
                    <a:p>
                      <a:pPr algn="ctr"/>
                      <a:r>
                        <a:rPr lang="en-US" sz="1300" noProof="0" dirty="0"/>
                        <a:t>Controller</a:t>
                      </a:r>
                    </a:p>
                  </a:txBody>
                  <a:tcPr/>
                </a:tc>
                <a:tc>
                  <a:txBody>
                    <a:bodyPr/>
                    <a:lstStyle/>
                    <a:p>
                      <a:pPr algn="ctr"/>
                      <a:r>
                        <a:rPr lang="en-US" sz="1300" noProof="0" dirty="0"/>
                        <a:t>Processor</a:t>
                      </a:r>
                    </a:p>
                  </a:txBody>
                  <a:tcPr/>
                </a:tc>
                <a:extLst>
                  <a:ext uri="{0D108BD9-81ED-4DB2-BD59-A6C34878D82A}">
                    <a16:rowId xmlns:a16="http://schemas.microsoft.com/office/drawing/2014/main" val="10000"/>
                  </a:ext>
                </a:extLst>
              </a:tr>
              <a:tr h="457200">
                <a:tc>
                  <a:txBody>
                    <a:bodyPr/>
                    <a:lstStyle/>
                    <a:p>
                      <a:r>
                        <a:rPr lang="en-US" sz="1200" noProof="0" dirty="0"/>
                        <a:t>Implement</a:t>
                      </a:r>
                      <a:r>
                        <a:rPr lang="en-US" sz="1200" baseline="0" noProof="0" dirty="0"/>
                        <a:t> appropriate technical and organizational measures, including security (Art. 24, 28, 32)</a:t>
                      </a:r>
                      <a:endParaRPr lang="en-US" sz="1200" noProof="0" dirty="0"/>
                    </a:p>
                  </a:txBody>
                  <a:tcPr/>
                </a:tc>
                <a:tc>
                  <a:txBody>
                    <a:bodyPr/>
                    <a:lstStyle/>
                    <a:p>
                      <a:endParaRPr lang="en-US" sz="1200" noProof="0" dirty="0"/>
                    </a:p>
                  </a:txBody>
                  <a:tcPr>
                    <a:solidFill>
                      <a:srgbClr val="92D050"/>
                    </a:solidFill>
                  </a:tcPr>
                </a:tc>
                <a:tc>
                  <a:txBody>
                    <a:bodyPr/>
                    <a:lstStyle/>
                    <a:p>
                      <a:endParaRPr lang="en-US" sz="1200" noProof="0" dirty="0"/>
                    </a:p>
                  </a:txBody>
                  <a:tcPr>
                    <a:solidFill>
                      <a:srgbClr val="92D050"/>
                    </a:solidFill>
                  </a:tcPr>
                </a:tc>
                <a:extLst>
                  <a:ext uri="{0D108BD9-81ED-4DB2-BD59-A6C34878D82A}">
                    <a16:rowId xmlns:a16="http://schemas.microsoft.com/office/drawing/2014/main" val="10001"/>
                  </a:ext>
                </a:extLst>
              </a:tr>
              <a:tr h="351953">
                <a:tc>
                  <a:txBody>
                    <a:bodyPr/>
                    <a:lstStyle/>
                    <a:p>
                      <a:r>
                        <a:rPr lang="en-US" sz="1200" noProof="0" dirty="0"/>
                        <a:t>Set of</a:t>
                      </a:r>
                      <a:r>
                        <a:rPr lang="en-US" sz="1200" baseline="0" noProof="0" dirty="0"/>
                        <a:t> policies and procedures, including a register of processing activities (Art. 30)</a:t>
                      </a:r>
                      <a:endParaRPr lang="en-US" sz="1200" noProof="0" dirty="0"/>
                    </a:p>
                  </a:txBody>
                  <a:tcPr/>
                </a:tc>
                <a:tc>
                  <a:txBody>
                    <a:bodyPr/>
                    <a:lstStyle/>
                    <a:p>
                      <a:endParaRPr lang="en-US" sz="1200" noProof="0" dirty="0"/>
                    </a:p>
                  </a:txBody>
                  <a:tcPr>
                    <a:solidFill>
                      <a:srgbClr val="92D050"/>
                    </a:solidFill>
                  </a:tcPr>
                </a:tc>
                <a:tc>
                  <a:txBody>
                    <a:bodyPr/>
                    <a:lstStyle/>
                    <a:p>
                      <a:endParaRPr lang="en-US" sz="1200" noProof="0" dirty="0"/>
                    </a:p>
                  </a:txBody>
                  <a:tcPr>
                    <a:solidFill>
                      <a:srgbClr val="92D050"/>
                    </a:solidFill>
                  </a:tcPr>
                </a:tc>
                <a:extLst>
                  <a:ext uri="{0D108BD9-81ED-4DB2-BD59-A6C34878D82A}">
                    <a16:rowId xmlns:a16="http://schemas.microsoft.com/office/drawing/2014/main" val="10002"/>
                  </a:ext>
                </a:extLst>
              </a:tr>
              <a:tr h="274320">
                <a:tc>
                  <a:txBody>
                    <a:bodyPr/>
                    <a:lstStyle/>
                    <a:p>
                      <a:r>
                        <a:rPr lang="en-US" sz="1200" noProof="0" dirty="0"/>
                        <a:t>Appoint a DPO/EU representative (Art. 37, 27)</a:t>
                      </a:r>
                    </a:p>
                  </a:txBody>
                  <a:tcPr/>
                </a:tc>
                <a:tc>
                  <a:txBody>
                    <a:bodyPr/>
                    <a:lstStyle/>
                    <a:p>
                      <a:endParaRPr lang="en-US" sz="1200" noProof="0" dirty="0"/>
                    </a:p>
                  </a:txBody>
                  <a:tcPr>
                    <a:solidFill>
                      <a:srgbClr val="92D050"/>
                    </a:solidFill>
                  </a:tcPr>
                </a:tc>
                <a:tc>
                  <a:txBody>
                    <a:bodyPr/>
                    <a:lstStyle/>
                    <a:p>
                      <a:endParaRPr lang="en-US" sz="1200" noProof="0" dirty="0"/>
                    </a:p>
                  </a:txBody>
                  <a:tcPr>
                    <a:solidFill>
                      <a:srgbClr val="92D050"/>
                    </a:solidFill>
                  </a:tcPr>
                </a:tc>
                <a:extLst>
                  <a:ext uri="{0D108BD9-81ED-4DB2-BD59-A6C34878D82A}">
                    <a16:rowId xmlns:a16="http://schemas.microsoft.com/office/drawing/2014/main" val="10003"/>
                  </a:ext>
                </a:extLst>
              </a:tr>
              <a:tr h="274320">
                <a:tc>
                  <a:txBody>
                    <a:bodyPr/>
                    <a:lstStyle/>
                    <a:p>
                      <a:r>
                        <a:rPr lang="en-US" sz="1200" noProof="0" dirty="0"/>
                        <a:t>Cooperate with supervisory authority (Art. 31)</a:t>
                      </a:r>
                    </a:p>
                  </a:txBody>
                  <a:tcPr/>
                </a:tc>
                <a:tc>
                  <a:txBody>
                    <a:bodyPr/>
                    <a:lstStyle/>
                    <a:p>
                      <a:endParaRPr lang="en-US" sz="1200" noProof="0" dirty="0"/>
                    </a:p>
                  </a:txBody>
                  <a:tcPr>
                    <a:solidFill>
                      <a:srgbClr val="92D050"/>
                    </a:solidFill>
                  </a:tcPr>
                </a:tc>
                <a:tc>
                  <a:txBody>
                    <a:bodyPr/>
                    <a:lstStyle/>
                    <a:p>
                      <a:endParaRPr lang="en-US" sz="1200" noProof="0" dirty="0"/>
                    </a:p>
                  </a:txBody>
                  <a:tcPr>
                    <a:solidFill>
                      <a:srgbClr val="92D050"/>
                    </a:solidFill>
                  </a:tcPr>
                </a:tc>
                <a:extLst>
                  <a:ext uri="{0D108BD9-81ED-4DB2-BD59-A6C34878D82A}">
                    <a16:rowId xmlns:a16="http://schemas.microsoft.com/office/drawing/2014/main" val="10004"/>
                  </a:ext>
                </a:extLst>
              </a:tr>
              <a:tr h="351953">
                <a:tc>
                  <a:txBody>
                    <a:bodyPr/>
                    <a:lstStyle/>
                    <a:p>
                      <a:r>
                        <a:rPr lang="en-US" sz="1200" noProof="0" dirty="0"/>
                        <a:t>Identify suitable legal basis for processing,</a:t>
                      </a:r>
                      <a:r>
                        <a:rPr lang="en-US" sz="1200" baseline="0" noProof="0" dirty="0"/>
                        <a:t> comply with requirements (Art. 6 – 10)</a:t>
                      </a:r>
                      <a:endParaRPr lang="en-US" sz="1200" noProof="0" dirty="0"/>
                    </a:p>
                  </a:txBody>
                  <a:tcPr/>
                </a:tc>
                <a:tc>
                  <a:txBody>
                    <a:bodyPr/>
                    <a:lstStyle/>
                    <a:p>
                      <a:endParaRPr lang="en-US" sz="1200" noProof="0" dirty="0"/>
                    </a:p>
                  </a:txBody>
                  <a:tcPr>
                    <a:solidFill>
                      <a:srgbClr val="92D050"/>
                    </a:solidFill>
                  </a:tcPr>
                </a:tc>
                <a:tc>
                  <a:txBody>
                    <a:bodyPr/>
                    <a:lstStyle/>
                    <a:p>
                      <a:endParaRPr lang="en-US" sz="1200" noProof="0" dirty="0"/>
                    </a:p>
                  </a:txBody>
                  <a:tcPr/>
                </a:tc>
                <a:extLst>
                  <a:ext uri="{0D108BD9-81ED-4DB2-BD59-A6C34878D82A}">
                    <a16:rowId xmlns:a16="http://schemas.microsoft.com/office/drawing/2014/main" val="10005"/>
                  </a:ext>
                </a:extLst>
              </a:tr>
              <a:tr h="274320">
                <a:tc>
                  <a:txBody>
                    <a:bodyPr/>
                    <a:lstStyle/>
                    <a:p>
                      <a:r>
                        <a:rPr lang="en-US" sz="1200" noProof="0" dirty="0"/>
                        <a:t>Inform data</a:t>
                      </a:r>
                      <a:r>
                        <a:rPr lang="en-US" sz="1200" baseline="0" noProof="0" dirty="0"/>
                        <a:t> subjects, dealing with </a:t>
                      </a:r>
                      <a:r>
                        <a:rPr lang="en-US" sz="1200" baseline="0" noProof="0" dirty="0" err="1"/>
                        <a:t>SARs</a:t>
                      </a:r>
                      <a:r>
                        <a:rPr lang="en-US" sz="1200" baseline="0" noProof="0" dirty="0"/>
                        <a:t> (Art. 12 – 22)</a:t>
                      </a:r>
                      <a:endParaRPr lang="en-US" sz="1200" noProof="0" dirty="0"/>
                    </a:p>
                  </a:txBody>
                  <a:tcPr/>
                </a:tc>
                <a:tc>
                  <a:txBody>
                    <a:bodyPr/>
                    <a:lstStyle/>
                    <a:p>
                      <a:endParaRPr lang="en-US" sz="1200" noProof="0" dirty="0"/>
                    </a:p>
                  </a:txBody>
                  <a:tcPr>
                    <a:solidFill>
                      <a:srgbClr val="92D050"/>
                    </a:solidFill>
                  </a:tcPr>
                </a:tc>
                <a:tc>
                  <a:txBody>
                    <a:bodyPr/>
                    <a:lstStyle/>
                    <a:p>
                      <a:endParaRPr lang="en-US" sz="1200" noProof="0" dirty="0"/>
                    </a:p>
                  </a:txBody>
                  <a:tcPr/>
                </a:tc>
                <a:extLst>
                  <a:ext uri="{0D108BD9-81ED-4DB2-BD59-A6C34878D82A}">
                    <a16:rowId xmlns:a16="http://schemas.microsoft.com/office/drawing/2014/main" val="10006"/>
                  </a:ext>
                </a:extLst>
              </a:tr>
              <a:tr h="274320">
                <a:tc>
                  <a:txBody>
                    <a:bodyPr/>
                    <a:lstStyle/>
                    <a:p>
                      <a:r>
                        <a:rPr lang="en-US" sz="1200" noProof="0" dirty="0" err="1"/>
                        <a:t>DPIA</a:t>
                      </a:r>
                      <a:r>
                        <a:rPr lang="en-US" sz="1200" noProof="0" dirty="0"/>
                        <a:t>, privacy by design</a:t>
                      </a:r>
                      <a:r>
                        <a:rPr lang="en-US" sz="1200" baseline="0" noProof="0" dirty="0"/>
                        <a:t> and by default (Art. 35, 25)</a:t>
                      </a:r>
                      <a:endParaRPr lang="en-US" sz="1200" noProof="0" dirty="0"/>
                    </a:p>
                  </a:txBody>
                  <a:tcPr/>
                </a:tc>
                <a:tc>
                  <a:txBody>
                    <a:bodyPr/>
                    <a:lstStyle/>
                    <a:p>
                      <a:endParaRPr lang="en-US" sz="1200" noProof="0" dirty="0"/>
                    </a:p>
                  </a:txBody>
                  <a:tcPr>
                    <a:solidFill>
                      <a:srgbClr val="92D050"/>
                    </a:solidFill>
                  </a:tcPr>
                </a:tc>
                <a:tc>
                  <a:txBody>
                    <a:bodyPr/>
                    <a:lstStyle/>
                    <a:p>
                      <a:endParaRPr lang="en-US" sz="1200" noProof="0" dirty="0"/>
                    </a:p>
                  </a:txBody>
                  <a:tcPr/>
                </a:tc>
                <a:extLst>
                  <a:ext uri="{0D108BD9-81ED-4DB2-BD59-A6C34878D82A}">
                    <a16:rowId xmlns:a16="http://schemas.microsoft.com/office/drawing/2014/main" val="10007"/>
                  </a:ext>
                </a:extLst>
              </a:tr>
              <a:tr h="274320">
                <a:tc>
                  <a:txBody>
                    <a:bodyPr/>
                    <a:lstStyle/>
                    <a:p>
                      <a:r>
                        <a:rPr lang="en-US" sz="1200" noProof="0" dirty="0"/>
                        <a:t>Data breaches (notify </a:t>
                      </a:r>
                      <a:r>
                        <a:rPr lang="en-US" sz="1200" noProof="0" dirty="0" err="1"/>
                        <a:t>DPA</a:t>
                      </a:r>
                      <a:r>
                        <a:rPr lang="en-US" sz="1200" noProof="0" dirty="0"/>
                        <a:t>, communicate</a:t>
                      </a:r>
                      <a:r>
                        <a:rPr lang="en-US" sz="1200" baseline="0" noProof="0" dirty="0"/>
                        <a:t> to data subject – Art. 33-34)</a:t>
                      </a:r>
                      <a:endParaRPr lang="en-US" sz="1200" noProof="0" dirty="0"/>
                    </a:p>
                  </a:txBody>
                  <a:tcPr/>
                </a:tc>
                <a:tc>
                  <a:txBody>
                    <a:bodyPr/>
                    <a:lstStyle/>
                    <a:p>
                      <a:endParaRPr lang="en-US" sz="1200" noProof="0" dirty="0"/>
                    </a:p>
                  </a:txBody>
                  <a:tcPr>
                    <a:solidFill>
                      <a:srgbClr val="92D050"/>
                    </a:solidFill>
                  </a:tcPr>
                </a:tc>
                <a:tc>
                  <a:txBody>
                    <a:bodyPr/>
                    <a:lstStyle/>
                    <a:p>
                      <a:endParaRPr lang="en-US" sz="1200" noProof="0" dirty="0"/>
                    </a:p>
                  </a:txBody>
                  <a:tcPr/>
                </a:tc>
                <a:extLst>
                  <a:ext uri="{0D108BD9-81ED-4DB2-BD59-A6C34878D82A}">
                    <a16:rowId xmlns:a16="http://schemas.microsoft.com/office/drawing/2014/main" val="10008"/>
                  </a:ext>
                </a:extLst>
              </a:tr>
              <a:tr h="274320">
                <a:tc>
                  <a:txBody>
                    <a:bodyPr/>
                    <a:lstStyle/>
                    <a:p>
                      <a:r>
                        <a:rPr lang="en-US" sz="1200" noProof="0" dirty="0"/>
                        <a:t>Agreement with processors (Art. 28)</a:t>
                      </a:r>
                    </a:p>
                  </a:txBody>
                  <a:tcPr/>
                </a:tc>
                <a:tc>
                  <a:txBody>
                    <a:bodyPr/>
                    <a:lstStyle/>
                    <a:p>
                      <a:endParaRPr lang="en-US" sz="1200" noProof="0" dirty="0"/>
                    </a:p>
                  </a:txBody>
                  <a:tcPr>
                    <a:solidFill>
                      <a:srgbClr val="92D050"/>
                    </a:solidFill>
                  </a:tcPr>
                </a:tc>
                <a:tc>
                  <a:txBody>
                    <a:bodyPr/>
                    <a:lstStyle/>
                    <a:p>
                      <a:endParaRPr lang="en-US" sz="1200" noProof="0" dirty="0"/>
                    </a:p>
                  </a:txBody>
                  <a:tcPr/>
                </a:tc>
                <a:extLst>
                  <a:ext uri="{0D108BD9-81ED-4DB2-BD59-A6C34878D82A}">
                    <a16:rowId xmlns:a16="http://schemas.microsoft.com/office/drawing/2014/main" val="10009"/>
                  </a:ext>
                </a:extLst>
              </a:tr>
              <a:tr h="274320">
                <a:tc>
                  <a:txBody>
                    <a:bodyPr/>
                    <a:lstStyle/>
                    <a:p>
                      <a:r>
                        <a:rPr lang="en-US" sz="1200" noProof="0" dirty="0"/>
                        <a:t>Assistance</a:t>
                      </a:r>
                      <a:r>
                        <a:rPr lang="en-US" sz="1200" baseline="0" noProof="0" dirty="0"/>
                        <a:t> to controllers (Art. 28)</a:t>
                      </a:r>
                      <a:endParaRPr lang="en-US" sz="1200" noProof="0" dirty="0"/>
                    </a:p>
                  </a:txBody>
                  <a:tcPr/>
                </a:tc>
                <a:tc>
                  <a:txBody>
                    <a:bodyPr/>
                    <a:lstStyle/>
                    <a:p>
                      <a:endParaRPr lang="en-US" sz="1200" noProof="0" dirty="0"/>
                    </a:p>
                  </a:txBody>
                  <a:tcPr/>
                </a:tc>
                <a:tc>
                  <a:txBody>
                    <a:bodyPr/>
                    <a:lstStyle/>
                    <a:p>
                      <a:endParaRPr lang="en-US" sz="1200" noProof="0" dirty="0"/>
                    </a:p>
                  </a:txBody>
                  <a:tcPr>
                    <a:solidFill>
                      <a:srgbClr val="92D050"/>
                    </a:solidFill>
                  </a:tcPr>
                </a:tc>
                <a:extLst>
                  <a:ext uri="{0D108BD9-81ED-4DB2-BD59-A6C34878D82A}">
                    <a16:rowId xmlns:a16="http://schemas.microsoft.com/office/drawing/2014/main" val="10010"/>
                  </a:ext>
                </a:extLst>
              </a:tr>
            </a:tbl>
          </a:graphicData>
        </a:graphic>
      </p:graphicFrame>
      <p:sp>
        <p:nvSpPr>
          <p:cNvPr id="6" name="Slide Number Placeholder 1">
            <a:extLst>
              <a:ext uri="{FF2B5EF4-FFF2-40B4-BE49-F238E27FC236}">
                <a16:creationId xmlns:a16="http://schemas.microsoft.com/office/drawing/2014/main" id="{77D7426F-BEF1-499A-9751-6DAAB5DF0BCB}"/>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11</a:t>
            </a:fld>
            <a:endParaRPr lang="en-US">
              <a:latin typeface="Calibri"/>
            </a:endParaRPr>
          </a:p>
        </p:txBody>
      </p:sp>
    </p:spTree>
    <p:extLst>
      <p:ext uri="{BB962C8B-B14F-4D97-AF65-F5344CB8AC3E}">
        <p14:creationId xmlns:p14="http://schemas.microsoft.com/office/powerpoint/2010/main" val="37610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For Real?</a:t>
            </a:r>
          </a:p>
        </p:txBody>
      </p:sp>
      <p:sp>
        <p:nvSpPr>
          <p:cNvPr id="3" name="Content Placeholder 2"/>
          <p:cNvSpPr>
            <a:spLocks noGrp="1"/>
          </p:cNvSpPr>
          <p:nvPr>
            <p:ph idx="1"/>
          </p:nvPr>
        </p:nvSpPr>
        <p:spPr/>
        <p:txBody>
          <a:bodyPr/>
          <a:lstStyle/>
          <a:p>
            <a:r>
              <a:rPr lang="en-US" sz="2000" dirty="0"/>
              <a:t>Supervisory authorities across the EU have enforced GDPR against non-EU based companies</a:t>
            </a:r>
          </a:p>
          <a:p>
            <a:r>
              <a:rPr lang="en-US" sz="2000" b="1" dirty="0"/>
              <a:t>AIQ case</a:t>
            </a:r>
          </a:p>
          <a:p>
            <a:pPr lvl="1"/>
            <a:r>
              <a:rPr lang="en-US" sz="1600" dirty="0" err="1"/>
              <a:t>AggregateIQ</a:t>
            </a:r>
            <a:r>
              <a:rPr lang="en-US" sz="1600" dirty="0"/>
              <a:t> (‘AIQ’) is based in Vancouver, Canada</a:t>
            </a:r>
          </a:p>
          <a:p>
            <a:pPr lvl="1"/>
            <a:r>
              <a:rPr lang="en-US" sz="1600" dirty="0"/>
              <a:t>During the EU Referendum campaign, AIQ used personal data to place ads on social media which micro-targeted </a:t>
            </a:r>
            <a:r>
              <a:rPr lang="en-US" sz="1600" dirty="0" err="1"/>
              <a:t>Brexit</a:t>
            </a:r>
            <a:r>
              <a:rPr lang="en-US" sz="1600" dirty="0"/>
              <a:t> voters</a:t>
            </a:r>
          </a:p>
          <a:p>
            <a:pPr lvl="1"/>
            <a:r>
              <a:rPr lang="en-US" sz="1600" dirty="0"/>
              <a:t>On 31 May 2018, ICO discovered that the personal data had not been deleted </a:t>
            </a:r>
          </a:p>
          <a:p>
            <a:pPr lvl="1"/>
            <a:r>
              <a:rPr lang="en-US" sz="1600" dirty="0"/>
              <a:t>The retention of this data was an unlawful processing of personal data</a:t>
            </a:r>
          </a:p>
          <a:p>
            <a:pPr lvl="1"/>
            <a:r>
              <a:rPr lang="en-US" sz="1600" dirty="0"/>
              <a:t>ICO relied on Art. 3(2)(b) GDPR: AIQ was monitoring the behavior of individuals in the EU</a:t>
            </a:r>
          </a:p>
          <a:p>
            <a:pPr lvl="1"/>
            <a:r>
              <a:rPr lang="en-US" sz="1600" dirty="0"/>
              <a:t>On 26 July 2018 it served an Enforcement Notice on AIQ’s offices in Canada and ordered AIQ to delete all personal data related to individuals in the UK</a:t>
            </a:r>
          </a:p>
        </p:txBody>
      </p:sp>
      <p:sp>
        <p:nvSpPr>
          <p:cNvPr id="6" name="Slide Number Placeholder 1">
            <a:extLst>
              <a:ext uri="{FF2B5EF4-FFF2-40B4-BE49-F238E27FC236}">
                <a16:creationId xmlns:a16="http://schemas.microsoft.com/office/drawing/2014/main" id="{2405422D-A5C6-425D-8EE1-BF1CD50D82B4}"/>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12</a:t>
            </a:fld>
            <a:endParaRPr lang="en-US">
              <a:latin typeface="Calibri"/>
            </a:endParaRPr>
          </a:p>
        </p:txBody>
      </p:sp>
    </p:spTree>
    <p:extLst>
      <p:ext uri="{BB962C8B-B14F-4D97-AF65-F5344CB8AC3E}">
        <p14:creationId xmlns:p14="http://schemas.microsoft.com/office/powerpoint/2010/main" val="17545671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44277" y="2078307"/>
            <a:ext cx="7989887" cy="1440087"/>
          </a:xfrm>
        </p:spPr>
        <p:txBody>
          <a:bodyPr/>
          <a:lstStyle/>
          <a:p>
            <a:pPr lvl="0">
              <a:defRPr/>
            </a:pPr>
            <a:r>
              <a:rPr lang="en-US" dirty="0" smtClean="0"/>
              <a:t>Updating </a:t>
            </a:r>
            <a:r>
              <a:rPr lang="en-US" dirty="0"/>
              <a:t>Your Vendor Contracts for GDPR</a:t>
            </a:r>
            <a:endParaRPr lang="en-US" sz="3600" dirty="0"/>
          </a:p>
        </p:txBody>
      </p:sp>
      <p:sp>
        <p:nvSpPr>
          <p:cNvPr id="4" name="Rectangle 3"/>
          <p:cNvSpPr/>
          <p:nvPr/>
        </p:nvSpPr>
        <p:spPr>
          <a:xfrm>
            <a:off x="618067" y="4114800"/>
            <a:ext cx="3039533" cy="1117600"/>
          </a:xfrm>
          <a:prstGeom prst="rect">
            <a:avLst/>
          </a:prstGeom>
          <a:no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1" fontAlgn="auto" hangingPunct="1">
              <a:spcBef>
                <a:spcPts val="0"/>
              </a:spcBef>
              <a:spcAft>
                <a:spcPts val="600"/>
              </a:spcAft>
            </a:pPr>
            <a:r>
              <a:rPr lang="en-US" sz="1400" dirty="0" err="1">
                <a:solidFill>
                  <a:srgbClr val="FFFFFF"/>
                </a:solidFill>
                <a:latin typeface="Calibri" pitchFamily="34" charset="0"/>
              </a:rPr>
              <a:t>Diletta</a:t>
            </a:r>
            <a:r>
              <a:rPr lang="en-US" sz="1400" dirty="0">
                <a:solidFill>
                  <a:srgbClr val="FFFFFF"/>
                </a:solidFill>
                <a:latin typeface="Calibri" pitchFamily="34" charset="0"/>
              </a:rPr>
              <a:t> De </a:t>
            </a:r>
            <a:r>
              <a:rPr lang="en-US" sz="1400" dirty="0" err="1">
                <a:solidFill>
                  <a:srgbClr val="FFFFFF"/>
                </a:solidFill>
                <a:latin typeface="Calibri" pitchFamily="34" charset="0"/>
              </a:rPr>
              <a:t>Cicco</a:t>
            </a:r>
            <a:endParaRPr lang="en-US" sz="1400" dirty="0">
              <a:solidFill>
                <a:srgbClr val="FFFFFF"/>
              </a:solidFill>
              <a:latin typeface="Calibri" pitchFamily="34" charset="0"/>
            </a:endParaRPr>
          </a:p>
          <a:p>
            <a:pPr defTabSz="1219170" eaLnBrk="1" fontAlgn="auto" hangingPunct="1">
              <a:lnSpc>
                <a:spcPct val="150000"/>
              </a:lnSpc>
              <a:spcBef>
                <a:spcPts val="0"/>
              </a:spcBef>
              <a:spcAft>
                <a:spcPts val="600"/>
              </a:spcAft>
            </a:pPr>
            <a:r>
              <a:rPr lang="en-US" sz="1400" i="1" dirty="0">
                <a:solidFill>
                  <a:srgbClr val="FFFFFF"/>
                </a:solidFill>
                <a:latin typeface="Calibri" pitchFamily="34" charset="0"/>
              </a:rPr>
              <a:t>Associate</a:t>
            </a:r>
            <a:r>
              <a:rPr lang="en-US" sz="1400" dirty="0">
                <a:solidFill>
                  <a:srgbClr val="FFFFFF"/>
                </a:solidFill>
                <a:latin typeface="Calibri" pitchFamily="34" charset="0"/>
              </a:rPr>
              <a:t>, Brussels</a:t>
            </a:r>
          </a:p>
          <a:p>
            <a:pPr defTabSz="1219170" eaLnBrk="1" fontAlgn="auto" hangingPunct="1">
              <a:lnSpc>
                <a:spcPct val="150000"/>
              </a:lnSpc>
              <a:spcBef>
                <a:spcPts val="0"/>
              </a:spcBef>
              <a:spcAft>
                <a:spcPts val="600"/>
              </a:spcAft>
            </a:pPr>
            <a:r>
              <a:rPr lang="en-GB" sz="1400" dirty="0">
                <a:solidFill>
                  <a:srgbClr val="FFFFFF"/>
                </a:solidFill>
                <a:latin typeface="Calibri" pitchFamily="34" charset="0"/>
              </a:rPr>
              <a:t>+32 2 551 5974</a:t>
            </a:r>
            <a:endParaRPr lang="en-GB" sz="1400" dirty="0">
              <a:solidFill>
                <a:srgbClr val="FFFFFF"/>
              </a:solidFill>
              <a:latin typeface="Calibri"/>
            </a:endParaRPr>
          </a:p>
          <a:p>
            <a:pPr defTabSz="1219170" eaLnBrk="1" fontAlgn="auto" hangingPunct="1">
              <a:spcBef>
                <a:spcPts val="0"/>
              </a:spcBef>
              <a:spcAft>
                <a:spcPts val="400"/>
              </a:spcAft>
            </a:pPr>
            <a:r>
              <a:rPr lang="en-GB" sz="1400" dirty="0">
                <a:solidFill>
                  <a:srgbClr val="FFFFFF"/>
                </a:solidFill>
                <a:latin typeface="Calibri"/>
              </a:rPr>
              <a:t> ddecicco@mayerbrown.com</a:t>
            </a:r>
          </a:p>
        </p:txBody>
      </p:sp>
      <p:sp>
        <p:nvSpPr>
          <p:cNvPr id="5" name="Rectangle 4"/>
          <p:cNvSpPr/>
          <p:nvPr/>
        </p:nvSpPr>
        <p:spPr>
          <a:xfrm>
            <a:off x="533400" y="1295400"/>
            <a:ext cx="7924800" cy="646331"/>
          </a:xfrm>
          <a:prstGeom prst="rect">
            <a:avLst/>
          </a:prstGeom>
        </p:spPr>
        <p:txBody>
          <a:bodyPr wrap="square">
            <a:spAutoFit/>
          </a:bodyPr>
          <a:lstStyle/>
          <a:p>
            <a:pPr eaLnBrk="1" hangingPunct="1">
              <a:lnSpc>
                <a:spcPct val="100000"/>
              </a:lnSpc>
              <a:buClrTx/>
              <a:buFontTx/>
              <a:buNone/>
            </a:pPr>
            <a:r>
              <a:rPr lang="en-US" altLang="en-US" b="1" dirty="0">
                <a:solidFill>
                  <a:srgbClr val="004B8D"/>
                </a:solidFill>
                <a:latin typeface="Constantia" panose="02030602050306030303" pitchFamily="18" charset="0"/>
              </a:rPr>
              <a:t>Drafting Vendor Agreements to Comply </a:t>
            </a:r>
          </a:p>
          <a:p>
            <a:pPr eaLnBrk="1" hangingPunct="1">
              <a:lnSpc>
                <a:spcPct val="100000"/>
              </a:lnSpc>
              <a:buClrTx/>
              <a:buFontTx/>
              <a:buNone/>
            </a:pPr>
            <a:r>
              <a:rPr lang="en-US" altLang="en-US" b="1" dirty="0">
                <a:solidFill>
                  <a:srgbClr val="004B8D"/>
                </a:solidFill>
                <a:latin typeface="Constantia" panose="02030602050306030303" pitchFamily="18" charset="0"/>
              </a:rPr>
              <a:t>With EU GDPR: Steps to Take </a:t>
            </a:r>
            <a:r>
              <a:rPr lang="en-US" altLang="en-US" b="1" dirty="0" smtClean="0">
                <a:solidFill>
                  <a:srgbClr val="004B8D"/>
                </a:solidFill>
                <a:latin typeface="Constantia" panose="02030602050306030303" pitchFamily="18" charset="0"/>
              </a:rPr>
              <a:t>Now (Strafford webinar, Jan. 31, 2019)</a:t>
            </a:r>
            <a:endParaRPr lang="en-US" altLang="en-US" sz="1100" dirty="0">
              <a:latin typeface="Constantia" panose="02030602050306030303" pitchFamily="18" charset="0"/>
            </a:endParaRPr>
          </a:p>
        </p:txBody>
      </p:sp>
    </p:spTree>
    <p:extLst>
      <p:ext uri="{BB962C8B-B14F-4D97-AF65-F5344CB8AC3E}">
        <p14:creationId xmlns:p14="http://schemas.microsoft.com/office/powerpoint/2010/main" val="254165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Vendor Contracts</a:t>
            </a:r>
          </a:p>
        </p:txBody>
      </p:sp>
      <p:sp>
        <p:nvSpPr>
          <p:cNvPr id="3" name="Content Placeholder 2"/>
          <p:cNvSpPr>
            <a:spLocks noGrp="1"/>
          </p:cNvSpPr>
          <p:nvPr>
            <p:ph idx="1"/>
          </p:nvPr>
        </p:nvSpPr>
        <p:spPr>
          <a:xfrm>
            <a:off x="576266" y="1793859"/>
            <a:ext cx="7989887" cy="3207188"/>
          </a:xfrm>
        </p:spPr>
        <p:txBody>
          <a:bodyPr/>
          <a:lstStyle/>
          <a:p>
            <a:r>
              <a:rPr lang="en-US" sz="2000" dirty="0"/>
              <a:t>Processing by a processor shall be governed by a contract or other legal act of Union or Member State law and satisfies Article 28 (3) GDPR</a:t>
            </a:r>
            <a:endParaRPr lang="en-US" sz="1600" dirty="0"/>
          </a:p>
        </p:txBody>
      </p:sp>
      <p:graphicFrame>
        <p:nvGraphicFramePr>
          <p:cNvPr id="6" name="Content Placeholder 4"/>
          <p:cNvGraphicFramePr>
            <a:graphicFrameLocks/>
          </p:cNvGraphicFramePr>
          <p:nvPr>
            <p:extLst/>
          </p:nvPr>
        </p:nvGraphicFramePr>
        <p:xfrm>
          <a:off x="358436" y="2434414"/>
          <a:ext cx="8425545" cy="3110746"/>
        </p:xfrm>
        <a:graphic>
          <a:graphicData uri="http://schemas.openxmlformats.org/drawingml/2006/table">
            <a:tbl>
              <a:tblPr firstRow="1" firstCol="1" bandRow="1">
                <a:tableStyleId>{21E4AEA4-8DFA-4A89-87EB-49C32662AFE0}</a:tableStyleId>
              </a:tblPr>
              <a:tblGrid>
                <a:gridCol w="312059">
                  <a:extLst>
                    <a:ext uri="{9D8B030D-6E8A-4147-A177-3AD203B41FA5}">
                      <a16:colId xmlns:a16="http://schemas.microsoft.com/office/drawing/2014/main" val="3534387162"/>
                    </a:ext>
                  </a:extLst>
                </a:gridCol>
                <a:gridCol w="1014185">
                  <a:extLst>
                    <a:ext uri="{9D8B030D-6E8A-4147-A177-3AD203B41FA5}">
                      <a16:colId xmlns:a16="http://schemas.microsoft.com/office/drawing/2014/main" val="3575130814"/>
                    </a:ext>
                  </a:extLst>
                </a:gridCol>
                <a:gridCol w="7099301">
                  <a:extLst>
                    <a:ext uri="{9D8B030D-6E8A-4147-A177-3AD203B41FA5}">
                      <a16:colId xmlns:a16="http://schemas.microsoft.com/office/drawing/2014/main" val="3529827209"/>
                    </a:ext>
                  </a:extLst>
                </a:gridCol>
              </a:tblGrid>
              <a:tr h="142240">
                <a:tc gridSpan="2">
                  <a:txBody>
                    <a:bodyPr/>
                    <a:lstStyle/>
                    <a:p>
                      <a:pPr marL="457200" indent="-457200" algn="ctr">
                        <a:spcAft>
                          <a:spcPts val="1200"/>
                        </a:spcAft>
                        <a:tabLst>
                          <a:tab pos="457200" algn="l"/>
                          <a:tab pos="449580" algn="l"/>
                        </a:tabLst>
                      </a:pPr>
                      <a:r>
                        <a:rPr lang="en-GB" sz="900" dirty="0">
                          <a:effectLst/>
                        </a:rPr>
                        <a:t>GDPR Article</a:t>
                      </a:r>
                      <a:endParaRPr lang="fr-BE" sz="900" dirty="0">
                        <a:effectLst/>
                        <a:latin typeface="Times New Roman" panose="02020603050405020304" pitchFamily="18" charset="0"/>
                        <a:ea typeface="Times New Roman" panose="02020603050405020304" pitchFamily="18" charset="0"/>
                      </a:endParaRPr>
                    </a:p>
                  </a:txBody>
                  <a:tcPr marL="38349" marR="38349" marT="0" marB="0"/>
                </a:tc>
                <a:tc hMerge="1">
                  <a:txBody>
                    <a:bodyPr/>
                    <a:lstStyle/>
                    <a:p>
                      <a:endParaRPr lang="fr-BE"/>
                    </a:p>
                  </a:txBody>
                  <a:tcPr/>
                </a:tc>
                <a:tc>
                  <a:txBody>
                    <a:bodyPr/>
                    <a:lstStyle/>
                    <a:p>
                      <a:pPr marL="457200" indent="-457200" algn="ctr">
                        <a:spcAft>
                          <a:spcPts val="1200"/>
                        </a:spcAft>
                        <a:tabLst>
                          <a:tab pos="457200" algn="l"/>
                          <a:tab pos="449580" algn="l"/>
                        </a:tabLst>
                      </a:pPr>
                      <a:r>
                        <a:rPr lang="en-GB" sz="900" dirty="0">
                          <a:effectLst/>
                        </a:rPr>
                        <a:t>Requirements</a:t>
                      </a:r>
                      <a:endParaRPr lang="fr-BE" sz="900" dirty="0">
                        <a:effectLst/>
                        <a:latin typeface="Times New Roman" panose="02020603050405020304" pitchFamily="18" charset="0"/>
                        <a:ea typeface="Times New Roman" panose="02020603050405020304" pitchFamily="18" charset="0"/>
                      </a:endParaRPr>
                    </a:p>
                  </a:txBody>
                  <a:tcPr marL="38349" marR="38349" marT="0" marB="0"/>
                </a:tc>
                <a:extLst>
                  <a:ext uri="{0D108BD9-81ED-4DB2-BD59-A6C34878D82A}">
                    <a16:rowId xmlns:a16="http://schemas.microsoft.com/office/drawing/2014/main" val="2658892914"/>
                  </a:ext>
                </a:extLst>
              </a:tr>
              <a:tr h="245240">
                <a:tc>
                  <a:txBody>
                    <a:bodyPr/>
                    <a:lstStyle/>
                    <a:p>
                      <a:pPr marL="457200" indent="-457200" algn="ctr">
                        <a:spcAft>
                          <a:spcPts val="1200"/>
                        </a:spcAft>
                        <a:tabLst>
                          <a:tab pos="457200" algn="l"/>
                          <a:tab pos="449580" algn="l"/>
                        </a:tabLst>
                      </a:pPr>
                      <a:r>
                        <a:rPr lang="en-US" sz="800" dirty="0">
                          <a:effectLst/>
                        </a:rPr>
                        <a:t>1</a:t>
                      </a:r>
                      <a:endParaRPr lang="fr-BE" sz="8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indent="-457200" algn="l">
                        <a:spcAft>
                          <a:spcPts val="1200"/>
                        </a:spcAft>
                        <a:tabLst>
                          <a:tab pos="457200" algn="l"/>
                          <a:tab pos="449580" algn="l"/>
                        </a:tabLst>
                      </a:pPr>
                      <a:r>
                        <a:rPr lang="en-US" sz="900" dirty="0">
                          <a:effectLst/>
                        </a:rPr>
                        <a:t>Art. 28 (3)</a:t>
                      </a:r>
                      <a:endParaRPr lang="fr-BE" sz="9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lvl="0" indent="-457200" algn="l">
                        <a:spcAft>
                          <a:spcPts val="1200"/>
                        </a:spcAft>
                        <a:tabLst>
                          <a:tab pos="457200" algn="l"/>
                          <a:tab pos="449580" algn="l"/>
                        </a:tabLst>
                      </a:pPr>
                      <a:r>
                        <a:rPr lang="en-US" sz="900" dirty="0">
                          <a:effectLst/>
                        </a:rPr>
                        <a:t>Information on subject-matter, duration,</a:t>
                      </a:r>
                      <a:r>
                        <a:rPr lang="en-US" sz="900" baseline="0" dirty="0">
                          <a:effectLst/>
                        </a:rPr>
                        <a:t> </a:t>
                      </a:r>
                      <a:r>
                        <a:rPr lang="en-US" sz="900" dirty="0">
                          <a:effectLst/>
                        </a:rPr>
                        <a:t>nature and purpose of the processing</a:t>
                      </a:r>
                      <a:r>
                        <a:rPr lang="en-US" sz="900" baseline="0" dirty="0">
                          <a:effectLst/>
                        </a:rPr>
                        <a:t>, </a:t>
                      </a:r>
                      <a:r>
                        <a:rPr lang="en-US" sz="900" dirty="0">
                          <a:effectLst/>
                        </a:rPr>
                        <a:t>type of</a:t>
                      </a:r>
                      <a:r>
                        <a:rPr lang="en-US" sz="900" baseline="0" dirty="0">
                          <a:effectLst/>
                        </a:rPr>
                        <a:t> </a:t>
                      </a:r>
                      <a:r>
                        <a:rPr lang="en-US" sz="900" dirty="0">
                          <a:effectLst/>
                        </a:rPr>
                        <a:t>personal data and categories of data subjects</a:t>
                      </a:r>
                      <a:endParaRPr lang="fr-BE" sz="900" dirty="0">
                        <a:effectLst/>
                        <a:latin typeface="Times New Roman" panose="02020603050405020304" pitchFamily="18" charset="0"/>
                        <a:ea typeface="Times New Roman" panose="02020603050405020304" pitchFamily="18" charset="0"/>
                      </a:endParaRPr>
                    </a:p>
                  </a:txBody>
                  <a:tcPr marL="38349" marR="38349" marT="0" marB="0"/>
                </a:tc>
                <a:extLst>
                  <a:ext uri="{0D108BD9-81ED-4DB2-BD59-A6C34878D82A}">
                    <a16:rowId xmlns:a16="http://schemas.microsoft.com/office/drawing/2014/main" val="1392986481"/>
                  </a:ext>
                </a:extLst>
              </a:tr>
              <a:tr h="212835">
                <a:tc>
                  <a:txBody>
                    <a:bodyPr/>
                    <a:lstStyle/>
                    <a:p>
                      <a:pPr marL="457200" indent="-457200" algn="ctr">
                        <a:spcAft>
                          <a:spcPts val="1200"/>
                        </a:spcAft>
                        <a:tabLst>
                          <a:tab pos="457200" algn="l"/>
                          <a:tab pos="449580" algn="l"/>
                        </a:tabLst>
                      </a:pPr>
                      <a:r>
                        <a:rPr lang="en-US" sz="800" dirty="0">
                          <a:effectLst/>
                        </a:rPr>
                        <a:t>2</a:t>
                      </a:r>
                      <a:endParaRPr lang="fr-BE" sz="8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indent="-457200" algn="l">
                        <a:spcAft>
                          <a:spcPts val="1200"/>
                        </a:spcAft>
                        <a:tabLst>
                          <a:tab pos="457200" algn="l"/>
                          <a:tab pos="449580" algn="l"/>
                        </a:tabLst>
                      </a:pPr>
                      <a:r>
                        <a:rPr lang="en-US" sz="900" dirty="0">
                          <a:effectLst/>
                        </a:rPr>
                        <a:t>Art. 28 (3) (a)</a:t>
                      </a:r>
                      <a:endParaRPr lang="fr-BE" sz="9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indent="-457200" algn="just">
                        <a:spcAft>
                          <a:spcPts val="1200"/>
                        </a:spcAft>
                        <a:tabLst>
                          <a:tab pos="457200" algn="l"/>
                          <a:tab pos="449580" algn="l"/>
                        </a:tabLst>
                      </a:pPr>
                      <a:r>
                        <a:rPr lang="en-US" sz="900" dirty="0">
                          <a:effectLst/>
                        </a:rPr>
                        <a:t>Processor to act only on documented instructions from the controller</a:t>
                      </a:r>
                      <a:endParaRPr lang="fr-BE" sz="900" dirty="0">
                        <a:effectLst/>
                        <a:latin typeface="Times New Roman" panose="02020603050405020304" pitchFamily="18" charset="0"/>
                        <a:ea typeface="Times New Roman" panose="02020603050405020304" pitchFamily="18" charset="0"/>
                      </a:endParaRPr>
                    </a:p>
                  </a:txBody>
                  <a:tcPr marL="38349" marR="38349" marT="0" marB="0"/>
                </a:tc>
                <a:extLst>
                  <a:ext uri="{0D108BD9-81ED-4DB2-BD59-A6C34878D82A}">
                    <a16:rowId xmlns:a16="http://schemas.microsoft.com/office/drawing/2014/main" val="1861895279"/>
                  </a:ext>
                </a:extLst>
              </a:tr>
              <a:tr h="236483">
                <a:tc>
                  <a:txBody>
                    <a:bodyPr/>
                    <a:lstStyle/>
                    <a:p>
                      <a:pPr marL="457200" indent="-457200" algn="ctr">
                        <a:spcAft>
                          <a:spcPts val="1200"/>
                        </a:spcAft>
                        <a:tabLst>
                          <a:tab pos="457200" algn="l"/>
                          <a:tab pos="449580" algn="l"/>
                        </a:tabLst>
                      </a:pPr>
                      <a:r>
                        <a:rPr lang="en-US" sz="800" dirty="0">
                          <a:effectLst/>
                        </a:rPr>
                        <a:t>3</a:t>
                      </a:r>
                      <a:endParaRPr lang="fr-BE" sz="8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indent="-457200" algn="l">
                        <a:spcAft>
                          <a:spcPts val="1200"/>
                        </a:spcAft>
                        <a:tabLst>
                          <a:tab pos="457200" algn="l"/>
                          <a:tab pos="449580" algn="l"/>
                        </a:tabLst>
                      </a:pPr>
                      <a:r>
                        <a:rPr lang="en-US" sz="900" dirty="0">
                          <a:effectLst/>
                        </a:rPr>
                        <a:t>Art. 28 (3) (b)</a:t>
                      </a:r>
                      <a:endParaRPr lang="fr-BE" sz="9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indent="-457200" algn="just">
                        <a:spcAft>
                          <a:spcPts val="1200"/>
                        </a:spcAft>
                        <a:tabLst>
                          <a:tab pos="457200" algn="l"/>
                          <a:tab pos="449580" algn="l"/>
                        </a:tabLst>
                      </a:pPr>
                      <a:r>
                        <a:rPr lang="en-US" sz="900" dirty="0">
                          <a:effectLst/>
                        </a:rPr>
                        <a:t>Processor ensures that persons authorized to process the personal data have committed themselves to confidentiality</a:t>
                      </a:r>
                      <a:endParaRPr lang="fr-BE" sz="900" dirty="0">
                        <a:effectLst/>
                        <a:latin typeface="Times New Roman" panose="02020603050405020304" pitchFamily="18" charset="0"/>
                        <a:ea typeface="Times New Roman" panose="02020603050405020304" pitchFamily="18" charset="0"/>
                      </a:endParaRPr>
                    </a:p>
                  </a:txBody>
                  <a:tcPr marL="38349" marR="38349" marT="0" marB="0"/>
                </a:tc>
                <a:extLst>
                  <a:ext uri="{0D108BD9-81ED-4DB2-BD59-A6C34878D82A}">
                    <a16:rowId xmlns:a16="http://schemas.microsoft.com/office/drawing/2014/main" val="1580130977"/>
                  </a:ext>
                </a:extLst>
              </a:tr>
              <a:tr h="212835">
                <a:tc>
                  <a:txBody>
                    <a:bodyPr/>
                    <a:lstStyle/>
                    <a:p>
                      <a:pPr marL="457200" indent="-457200" algn="ctr">
                        <a:spcAft>
                          <a:spcPts val="1200"/>
                        </a:spcAft>
                        <a:tabLst>
                          <a:tab pos="457200" algn="l"/>
                          <a:tab pos="449580" algn="l"/>
                        </a:tabLst>
                      </a:pPr>
                      <a:r>
                        <a:rPr lang="en-US" sz="800" dirty="0">
                          <a:effectLst/>
                        </a:rPr>
                        <a:t>4</a:t>
                      </a:r>
                      <a:endParaRPr lang="fr-BE" sz="8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indent="-457200" algn="l">
                        <a:spcAft>
                          <a:spcPts val="1200"/>
                        </a:spcAft>
                        <a:tabLst>
                          <a:tab pos="457200" algn="l"/>
                          <a:tab pos="449580" algn="l"/>
                        </a:tabLst>
                      </a:pPr>
                      <a:r>
                        <a:rPr lang="en-US" sz="900" dirty="0">
                          <a:effectLst/>
                        </a:rPr>
                        <a:t>Art. 28 (3) (c)</a:t>
                      </a:r>
                      <a:endParaRPr lang="fr-BE" sz="9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indent="-457200" algn="just">
                        <a:spcAft>
                          <a:spcPts val="1200"/>
                        </a:spcAft>
                        <a:tabLst>
                          <a:tab pos="457200" algn="l"/>
                          <a:tab pos="449580" algn="l"/>
                        </a:tabLst>
                      </a:pPr>
                      <a:r>
                        <a:rPr lang="en-US" sz="900" dirty="0">
                          <a:effectLst/>
                        </a:rPr>
                        <a:t>Processor has taken all measures required pursuant to Article 32 GDPR (related to security of processing)</a:t>
                      </a:r>
                      <a:endParaRPr lang="fr-BE" sz="900" dirty="0">
                        <a:effectLst/>
                        <a:latin typeface="Times New Roman" panose="02020603050405020304" pitchFamily="18" charset="0"/>
                        <a:ea typeface="Times New Roman" panose="02020603050405020304" pitchFamily="18" charset="0"/>
                      </a:endParaRPr>
                    </a:p>
                  </a:txBody>
                  <a:tcPr marL="38349" marR="38349" marT="0" marB="0"/>
                </a:tc>
                <a:extLst>
                  <a:ext uri="{0D108BD9-81ED-4DB2-BD59-A6C34878D82A}">
                    <a16:rowId xmlns:a16="http://schemas.microsoft.com/office/drawing/2014/main" val="2577006868"/>
                  </a:ext>
                </a:extLst>
              </a:tr>
              <a:tr h="663572">
                <a:tc>
                  <a:txBody>
                    <a:bodyPr/>
                    <a:lstStyle/>
                    <a:p>
                      <a:pPr marL="457200" indent="-457200" algn="ctr">
                        <a:spcAft>
                          <a:spcPts val="1200"/>
                        </a:spcAft>
                        <a:tabLst>
                          <a:tab pos="457200" algn="l"/>
                          <a:tab pos="449580" algn="l"/>
                        </a:tabLst>
                      </a:pPr>
                      <a:r>
                        <a:rPr lang="en-US" sz="800" dirty="0">
                          <a:effectLst/>
                        </a:rPr>
                        <a:t>5</a:t>
                      </a:r>
                      <a:endParaRPr lang="fr-BE" sz="8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indent="-457200" algn="l">
                        <a:spcAft>
                          <a:spcPts val="1200"/>
                        </a:spcAft>
                        <a:tabLst>
                          <a:tab pos="457200" algn="l"/>
                          <a:tab pos="449580" algn="l"/>
                        </a:tabLst>
                      </a:pPr>
                      <a:r>
                        <a:rPr lang="en-US" sz="900" dirty="0">
                          <a:effectLst/>
                        </a:rPr>
                        <a:t>Art. 28 (3) (d)</a:t>
                      </a:r>
                      <a:endParaRPr lang="fr-BE" sz="9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0" lvl="0" indent="0" algn="just">
                        <a:spcAft>
                          <a:spcPts val="1200"/>
                        </a:spcAft>
                        <a:buSzPts val="1200"/>
                        <a:buFont typeface="Times New Roman" panose="02020603050405020304" pitchFamily="18" charset="0"/>
                        <a:buNone/>
                        <a:tabLst>
                          <a:tab pos="457200" algn="l"/>
                        </a:tabLst>
                      </a:pPr>
                      <a:r>
                        <a:rPr lang="en-US" sz="900" u="none" strike="noStrike" dirty="0">
                          <a:effectLst/>
                        </a:rPr>
                        <a:t>Processor respects the conditions referred to in Article 28(2) and 28(4) for engaging another processor: (</a:t>
                      </a:r>
                      <a:r>
                        <a:rPr lang="en-US" sz="900" u="none" strike="noStrike" dirty="0" err="1">
                          <a:effectLst/>
                        </a:rPr>
                        <a:t>i</a:t>
                      </a:r>
                      <a:r>
                        <a:rPr lang="en-US" sz="900" u="none" strike="noStrike" dirty="0">
                          <a:effectLst/>
                        </a:rPr>
                        <a:t>) need of</a:t>
                      </a:r>
                      <a:r>
                        <a:rPr lang="en-GB" sz="900" u="none" strike="noStrike" dirty="0">
                          <a:effectLst/>
                        </a:rPr>
                        <a:t> prior specific or general written authorisation of the controller; </a:t>
                      </a:r>
                      <a:r>
                        <a:rPr lang="en-GB" sz="900" u="none" strike="noStrike" baseline="0" dirty="0">
                          <a:effectLst/>
                        </a:rPr>
                        <a:t>(ii)</a:t>
                      </a:r>
                      <a:r>
                        <a:rPr lang="en-GB" sz="900" dirty="0">
                          <a:effectLst/>
                        </a:rPr>
                        <a:t> where a processor engages another processor for carrying out specific processing activities on behalf of the controller, the same data protection obligations as set out in the contract between the controller and the processor shall be imposed on that other processor</a:t>
                      </a:r>
                      <a:endParaRPr lang="fr-BE" sz="900" dirty="0">
                        <a:effectLst/>
                        <a:latin typeface="Times New Roman" panose="02020603050405020304" pitchFamily="18" charset="0"/>
                        <a:ea typeface="Times New Roman" panose="02020603050405020304" pitchFamily="18" charset="0"/>
                      </a:endParaRPr>
                    </a:p>
                  </a:txBody>
                  <a:tcPr marL="38349" marR="38349" marT="0" marB="0"/>
                </a:tc>
                <a:extLst>
                  <a:ext uri="{0D108BD9-81ED-4DB2-BD59-A6C34878D82A}">
                    <a16:rowId xmlns:a16="http://schemas.microsoft.com/office/drawing/2014/main" val="3611347803"/>
                  </a:ext>
                </a:extLst>
              </a:tr>
              <a:tr h="284480">
                <a:tc>
                  <a:txBody>
                    <a:bodyPr/>
                    <a:lstStyle/>
                    <a:p>
                      <a:pPr marL="457200" indent="-457200" algn="ctr">
                        <a:spcAft>
                          <a:spcPts val="1200"/>
                        </a:spcAft>
                        <a:tabLst>
                          <a:tab pos="457200" algn="l"/>
                          <a:tab pos="449580" algn="l"/>
                        </a:tabLst>
                      </a:pPr>
                      <a:r>
                        <a:rPr lang="en-US" sz="800" dirty="0">
                          <a:effectLst/>
                        </a:rPr>
                        <a:t>6</a:t>
                      </a:r>
                      <a:endParaRPr lang="fr-BE" sz="8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indent="-457200" algn="l">
                        <a:spcAft>
                          <a:spcPts val="1200"/>
                        </a:spcAft>
                        <a:tabLst>
                          <a:tab pos="457200" algn="l"/>
                          <a:tab pos="449580" algn="l"/>
                        </a:tabLst>
                      </a:pPr>
                      <a:r>
                        <a:rPr lang="en-US" sz="900" dirty="0">
                          <a:effectLst/>
                        </a:rPr>
                        <a:t>Art. 28 (3) (e)</a:t>
                      </a:r>
                      <a:endParaRPr lang="fr-BE" sz="9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indent="-457200" algn="just">
                        <a:spcAft>
                          <a:spcPts val="1200"/>
                        </a:spcAft>
                        <a:tabLst>
                          <a:tab pos="457200" algn="l"/>
                          <a:tab pos="449580" algn="l"/>
                        </a:tabLst>
                      </a:pPr>
                      <a:r>
                        <a:rPr lang="en-US" sz="900" dirty="0">
                          <a:effectLst/>
                        </a:rPr>
                        <a:t>Processor assists the controller by appropriate technical and organizational measures to respond to requests for exercising the data subject's rights</a:t>
                      </a:r>
                      <a:endParaRPr lang="fr-BE" sz="900" dirty="0">
                        <a:effectLst/>
                        <a:latin typeface="Times New Roman" panose="02020603050405020304" pitchFamily="18" charset="0"/>
                        <a:ea typeface="Times New Roman" panose="02020603050405020304" pitchFamily="18" charset="0"/>
                      </a:endParaRPr>
                    </a:p>
                  </a:txBody>
                  <a:tcPr marL="38349" marR="38349" marT="0" marB="0"/>
                </a:tc>
                <a:extLst>
                  <a:ext uri="{0D108BD9-81ED-4DB2-BD59-A6C34878D82A}">
                    <a16:rowId xmlns:a16="http://schemas.microsoft.com/office/drawing/2014/main" val="1422105867"/>
                  </a:ext>
                </a:extLst>
              </a:tr>
              <a:tr h="665565">
                <a:tc>
                  <a:txBody>
                    <a:bodyPr/>
                    <a:lstStyle/>
                    <a:p>
                      <a:pPr marL="457200" indent="-457200" algn="ctr">
                        <a:spcAft>
                          <a:spcPts val="1200"/>
                        </a:spcAft>
                        <a:tabLst>
                          <a:tab pos="457200" algn="l"/>
                          <a:tab pos="449580" algn="l"/>
                        </a:tabLst>
                      </a:pPr>
                      <a:r>
                        <a:rPr lang="en-US" sz="800" dirty="0">
                          <a:effectLst/>
                        </a:rPr>
                        <a:t>7</a:t>
                      </a:r>
                      <a:endParaRPr lang="fr-BE" sz="8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indent="-457200" algn="l">
                        <a:spcAft>
                          <a:spcPts val="1200"/>
                        </a:spcAft>
                        <a:tabLst>
                          <a:tab pos="457200" algn="l"/>
                          <a:tab pos="449580" algn="l"/>
                        </a:tabLst>
                      </a:pPr>
                      <a:r>
                        <a:rPr lang="en-US" sz="900" dirty="0">
                          <a:effectLst/>
                        </a:rPr>
                        <a:t>Art. 28 (3) (f)</a:t>
                      </a:r>
                      <a:endParaRPr lang="fr-BE" sz="9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0" indent="0" algn="l" fontAlgn="base">
                        <a:lnSpc>
                          <a:spcPts val="1030"/>
                        </a:lnSpc>
                        <a:spcAft>
                          <a:spcPts val="0"/>
                        </a:spcAft>
                      </a:pPr>
                      <a:r>
                        <a:rPr lang="en-US" sz="900" dirty="0">
                          <a:effectLst/>
                        </a:rPr>
                        <a:t>Processor assists the controller in ensuring compliance with the obligations in Article 32 to 36 GDPR,</a:t>
                      </a:r>
                      <a:r>
                        <a:rPr lang="en-US" sz="900" baseline="0" dirty="0">
                          <a:effectLst/>
                        </a:rPr>
                        <a:t> namely (</a:t>
                      </a:r>
                      <a:r>
                        <a:rPr lang="en-US" sz="900" baseline="0" dirty="0" err="1">
                          <a:effectLst/>
                        </a:rPr>
                        <a:t>i</a:t>
                      </a:r>
                      <a:r>
                        <a:rPr lang="en-US" sz="900" baseline="0" dirty="0">
                          <a:effectLst/>
                        </a:rPr>
                        <a:t>) </a:t>
                      </a:r>
                      <a:r>
                        <a:rPr lang="en-US" sz="900" dirty="0">
                          <a:effectLst/>
                        </a:rPr>
                        <a:t>security of processing; (ii) </a:t>
                      </a:r>
                      <a:r>
                        <a:rPr lang="en-US" sz="900" spc="-5" dirty="0">
                          <a:effectLst/>
                        </a:rPr>
                        <a:t>notification of breach to the supervisory authority; (iii) communication of a breach to the data subject; (iv) d</a:t>
                      </a:r>
                      <a:r>
                        <a:rPr lang="en-US" sz="900" dirty="0">
                          <a:effectLst/>
                        </a:rPr>
                        <a:t>ata protection impact assessment; (v) prior consultation of supervisory authority </a:t>
                      </a:r>
                      <a:endParaRPr lang="fr-BE" sz="900" dirty="0">
                        <a:effectLst/>
                      </a:endParaRPr>
                    </a:p>
                    <a:p>
                      <a:pPr marL="60960" algn="l" fontAlgn="base">
                        <a:lnSpc>
                          <a:spcPts val="1030"/>
                        </a:lnSpc>
                        <a:spcAft>
                          <a:spcPts val="0"/>
                        </a:spcAft>
                      </a:pPr>
                      <a:r>
                        <a:rPr lang="en-GB" sz="900" dirty="0">
                          <a:effectLst/>
                        </a:rPr>
                        <a:t> </a:t>
                      </a:r>
                      <a:endParaRPr lang="fr-BE" sz="900" dirty="0">
                        <a:effectLst/>
                        <a:latin typeface="Times New Roman" panose="02020603050405020304" pitchFamily="18" charset="0"/>
                        <a:ea typeface="Times New Roman" panose="02020603050405020304" pitchFamily="18" charset="0"/>
                      </a:endParaRPr>
                    </a:p>
                  </a:txBody>
                  <a:tcPr marL="38349" marR="38349" marT="0" marB="0" anchor="ctr"/>
                </a:tc>
                <a:extLst>
                  <a:ext uri="{0D108BD9-81ED-4DB2-BD59-A6C34878D82A}">
                    <a16:rowId xmlns:a16="http://schemas.microsoft.com/office/drawing/2014/main" val="1916581139"/>
                  </a:ext>
                </a:extLst>
              </a:tr>
              <a:tr h="207147">
                <a:tc>
                  <a:txBody>
                    <a:bodyPr/>
                    <a:lstStyle/>
                    <a:p>
                      <a:pPr marL="457200" indent="-457200" algn="ctr">
                        <a:spcAft>
                          <a:spcPts val="1200"/>
                        </a:spcAft>
                        <a:tabLst>
                          <a:tab pos="457200" algn="l"/>
                          <a:tab pos="449580" algn="l"/>
                        </a:tabLst>
                      </a:pPr>
                      <a:r>
                        <a:rPr lang="en-US" sz="800" dirty="0">
                          <a:effectLst/>
                        </a:rPr>
                        <a:t>8</a:t>
                      </a:r>
                      <a:endParaRPr lang="fr-BE" sz="8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indent="-457200" algn="l">
                        <a:spcAft>
                          <a:spcPts val="1200"/>
                        </a:spcAft>
                        <a:tabLst>
                          <a:tab pos="457200" algn="l"/>
                          <a:tab pos="449580" algn="l"/>
                        </a:tabLst>
                      </a:pPr>
                      <a:r>
                        <a:rPr lang="en-US" sz="900" dirty="0">
                          <a:effectLst/>
                        </a:rPr>
                        <a:t>Art. 28 (3) (g)</a:t>
                      </a:r>
                      <a:endParaRPr lang="fr-BE" sz="9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indent="-457200" algn="just">
                        <a:spcAft>
                          <a:spcPts val="1200"/>
                        </a:spcAft>
                        <a:tabLst>
                          <a:tab pos="457200" algn="l"/>
                          <a:tab pos="449580" algn="l"/>
                        </a:tabLst>
                      </a:pPr>
                      <a:r>
                        <a:rPr lang="en-US" sz="900" dirty="0">
                          <a:effectLst/>
                        </a:rPr>
                        <a:t>Processor, at the choice of the controller, deletes or returns all the personal data to the controller after the end of the provision of services</a:t>
                      </a:r>
                      <a:endParaRPr lang="fr-BE" sz="900" dirty="0">
                        <a:effectLst/>
                        <a:latin typeface="Times New Roman" panose="02020603050405020304" pitchFamily="18" charset="0"/>
                        <a:ea typeface="Times New Roman" panose="02020603050405020304" pitchFamily="18" charset="0"/>
                      </a:endParaRPr>
                    </a:p>
                  </a:txBody>
                  <a:tcPr marL="38349" marR="38349" marT="0" marB="0"/>
                </a:tc>
                <a:extLst>
                  <a:ext uri="{0D108BD9-81ED-4DB2-BD59-A6C34878D82A}">
                    <a16:rowId xmlns:a16="http://schemas.microsoft.com/office/drawing/2014/main" val="1005926614"/>
                  </a:ext>
                </a:extLst>
              </a:tr>
              <a:tr h="240349">
                <a:tc>
                  <a:txBody>
                    <a:bodyPr/>
                    <a:lstStyle/>
                    <a:p>
                      <a:pPr marL="457200" indent="-457200" algn="ctr">
                        <a:spcAft>
                          <a:spcPts val="1200"/>
                        </a:spcAft>
                        <a:tabLst>
                          <a:tab pos="457200" algn="l"/>
                          <a:tab pos="449580" algn="l"/>
                        </a:tabLst>
                      </a:pPr>
                      <a:r>
                        <a:rPr lang="en-US" sz="800" dirty="0">
                          <a:effectLst/>
                        </a:rPr>
                        <a:t>9</a:t>
                      </a:r>
                      <a:endParaRPr lang="fr-BE" sz="8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indent="-457200" algn="l">
                        <a:spcAft>
                          <a:spcPts val="1200"/>
                        </a:spcAft>
                        <a:tabLst>
                          <a:tab pos="457200" algn="l"/>
                          <a:tab pos="449580" algn="l"/>
                        </a:tabLst>
                      </a:pPr>
                      <a:r>
                        <a:rPr lang="en-US" sz="900" dirty="0">
                          <a:effectLst/>
                        </a:rPr>
                        <a:t>Art. 28 (3) (h)</a:t>
                      </a:r>
                      <a:endParaRPr lang="fr-BE" sz="900" dirty="0">
                        <a:effectLst/>
                        <a:latin typeface="Times New Roman" panose="02020603050405020304" pitchFamily="18" charset="0"/>
                        <a:ea typeface="Times New Roman" panose="02020603050405020304" pitchFamily="18" charset="0"/>
                      </a:endParaRPr>
                    </a:p>
                  </a:txBody>
                  <a:tcPr marL="38349" marR="38349" marT="0" marB="0"/>
                </a:tc>
                <a:tc>
                  <a:txBody>
                    <a:bodyPr/>
                    <a:lstStyle/>
                    <a:p>
                      <a:pPr marL="457200" indent="-457200" algn="just">
                        <a:spcAft>
                          <a:spcPts val="1200"/>
                        </a:spcAft>
                        <a:tabLst/>
                      </a:pPr>
                      <a:r>
                        <a:rPr lang="en-US" sz="900" dirty="0">
                          <a:effectLst/>
                        </a:rPr>
                        <a:t>Processor makes available to the controller all information necessary to demonstrate compliance with its obligations and allow for audits</a:t>
                      </a:r>
                      <a:endParaRPr lang="fr-BE" sz="900" dirty="0">
                        <a:effectLst/>
                        <a:latin typeface="Times New Roman" panose="02020603050405020304" pitchFamily="18" charset="0"/>
                        <a:ea typeface="Times New Roman" panose="02020603050405020304" pitchFamily="18" charset="0"/>
                      </a:endParaRPr>
                    </a:p>
                  </a:txBody>
                  <a:tcPr marL="38349" marR="38349" marT="0" marB="0"/>
                </a:tc>
                <a:extLst>
                  <a:ext uri="{0D108BD9-81ED-4DB2-BD59-A6C34878D82A}">
                    <a16:rowId xmlns:a16="http://schemas.microsoft.com/office/drawing/2014/main" val="3192300056"/>
                  </a:ext>
                </a:extLst>
              </a:tr>
            </a:tbl>
          </a:graphicData>
        </a:graphic>
      </p:graphicFrame>
      <p:sp>
        <p:nvSpPr>
          <p:cNvPr id="7" name="Slide Number Placeholder 1">
            <a:extLst>
              <a:ext uri="{FF2B5EF4-FFF2-40B4-BE49-F238E27FC236}">
                <a16:creationId xmlns:a16="http://schemas.microsoft.com/office/drawing/2014/main" id="{E2BFA072-A78D-4934-BC80-2D390DABE590}"/>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14</a:t>
            </a:fld>
            <a:endParaRPr lang="en-US">
              <a:latin typeface="Calibri"/>
            </a:endParaRPr>
          </a:p>
        </p:txBody>
      </p:sp>
    </p:spTree>
    <p:extLst>
      <p:ext uri="{BB962C8B-B14F-4D97-AF65-F5344CB8AC3E}">
        <p14:creationId xmlns:p14="http://schemas.microsoft.com/office/powerpoint/2010/main" val="38880162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Vendor Contracts</a:t>
            </a:r>
          </a:p>
        </p:txBody>
      </p:sp>
      <p:sp>
        <p:nvSpPr>
          <p:cNvPr id="3" name="Content Placeholder 2"/>
          <p:cNvSpPr>
            <a:spLocks noGrp="1"/>
          </p:cNvSpPr>
          <p:nvPr>
            <p:ph idx="1"/>
          </p:nvPr>
        </p:nvSpPr>
        <p:spPr/>
        <p:txBody>
          <a:bodyPr/>
          <a:lstStyle/>
          <a:p>
            <a:r>
              <a:rPr lang="en-US" sz="2000" dirty="0"/>
              <a:t>Remediation trend: deal with GDPR compliance in a separate data processing addendum</a:t>
            </a:r>
          </a:p>
          <a:p>
            <a:r>
              <a:rPr lang="en-US" sz="2000" dirty="0"/>
              <a:t>For today’s presentation, focus on 7 topics:  </a:t>
            </a:r>
          </a:p>
          <a:p>
            <a:pPr lvl="1"/>
            <a:r>
              <a:rPr lang="en-US" sz="1600" dirty="0"/>
              <a:t>Role of the Parties</a:t>
            </a:r>
          </a:p>
          <a:p>
            <a:pPr lvl="1"/>
            <a:r>
              <a:rPr lang="en-US" sz="1600" dirty="0"/>
              <a:t>Assistance obligations of the processor</a:t>
            </a:r>
          </a:p>
          <a:p>
            <a:pPr lvl="1"/>
            <a:r>
              <a:rPr lang="en-US" sz="1600" dirty="0"/>
              <a:t>Sub-processors</a:t>
            </a:r>
          </a:p>
          <a:p>
            <a:pPr lvl="1"/>
            <a:r>
              <a:rPr lang="en-US" sz="1600" dirty="0"/>
              <a:t>Data retention/deletion</a:t>
            </a:r>
          </a:p>
          <a:p>
            <a:pPr lvl="1"/>
            <a:r>
              <a:rPr lang="en-US" sz="1600" dirty="0"/>
              <a:t>Audits rights</a:t>
            </a:r>
          </a:p>
          <a:p>
            <a:pPr lvl="1"/>
            <a:r>
              <a:rPr lang="en-US" sz="1600" dirty="0"/>
              <a:t>Liabilities cap</a:t>
            </a:r>
          </a:p>
          <a:p>
            <a:pPr lvl="1"/>
            <a:r>
              <a:rPr lang="en-US" sz="1600" dirty="0"/>
              <a:t>SCCs</a:t>
            </a:r>
          </a:p>
        </p:txBody>
      </p:sp>
      <p:sp>
        <p:nvSpPr>
          <p:cNvPr id="6" name="Slide Number Placeholder 1">
            <a:extLst>
              <a:ext uri="{FF2B5EF4-FFF2-40B4-BE49-F238E27FC236}">
                <a16:creationId xmlns:a16="http://schemas.microsoft.com/office/drawing/2014/main" id="{B13E0CF4-0BD1-4042-8AE0-0F5D012CF5E8}"/>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15</a:t>
            </a:fld>
            <a:endParaRPr lang="en-US">
              <a:latin typeface="Calibri"/>
            </a:endParaRPr>
          </a:p>
        </p:txBody>
      </p:sp>
    </p:spTree>
    <p:extLst>
      <p:ext uri="{BB962C8B-B14F-4D97-AF65-F5344CB8AC3E}">
        <p14:creationId xmlns:p14="http://schemas.microsoft.com/office/powerpoint/2010/main" val="17750896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Role of the Parties</a:t>
            </a:r>
          </a:p>
        </p:txBody>
      </p:sp>
      <p:graphicFrame>
        <p:nvGraphicFramePr>
          <p:cNvPr id="7" name="Content Placeholder 6"/>
          <p:cNvGraphicFramePr>
            <a:graphicFrameLocks noGrp="1"/>
          </p:cNvGraphicFramePr>
          <p:nvPr>
            <p:ph idx="1"/>
            <p:extLst/>
          </p:nvPr>
        </p:nvGraphicFramePr>
        <p:xfrm>
          <a:off x="576266" y="2055115"/>
          <a:ext cx="7989887" cy="3207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
            <a:extLst>
              <a:ext uri="{FF2B5EF4-FFF2-40B4-BE49-F238E27FC236}">
                <a16:creationId xmlns:a16="http://schemas.microsoft.com/office/drawing/2014/main" id="{60C743A2-5DD2-4B8C-A8EF-865ADB44CBD1}"/>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16</a:t>
            </a:fld>
            <a:endParaRPr lang="en-US">
              <a:latin typeface="Calibri"/>
            </a:endParaRPr>
          </a:p>
        </p:txBody>
      </p:sp>
    </p:spTree>
    <p:extLst>
      <p:ext uri="{BB962C8B-B14F-4D97-AF65-F5344CB8AC3E}">
        <p14:creationId xmlns:p14="http://schemas.microsoft.com/office/powerpoint/2010/main" val="263842230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Assistance’ Obligations of the Processor</a:t>
            </a:r>
          </a:p>
        </p:txBody>
      </p:sp>
      <p:graphicFrame>
        <p:nvGraphicFramePr>
          <p:cNvPr id="7" name="Content Placeholder 6"/>
          <p:cNvGraphicFramePr>
            <a:graphicFrameLocks noGrp="1"/>
          </p:cNvGraphicFramePr>
          <p:nvPr>
            <p:ph idx="1"/>
            <p:extLst/>
          </p:nvPr>
        </p:nvGraphicFramePr>
        <p:xfrm>
          <a:off x="576266" y="2055115"/>
          <a:ext cx="7989887" cy="3207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
            <a:extLst>
              <a:ext uri="{FF2B5EF4-FFF2-40B4-BE49-F238E27FC236}">
                <a16:creationId xmlns:a16="http://schemas.microsoft.com/office/drawing/2014/main" id="{33AA2454-7ED2-4ED5-B874-A3F9E05EF489}"/>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17</a:t>
            </a:fld>
            <a:endParaRPr lang="en-US">
              <a:latin typeface="Calibri"/>
            </a:endParaRPr>
          </a:p>
        </p:txBody>
      </p:sp>
    </p:spTree>
    <p:extLst>
      <p:ext uri="{BB962C8B-B14F-4D97-AF65-F5344CB8AC3E}">
        <p14:creationId xmlns:p14="http://schemas.microsoft.com/office/powerpoint/2010/main" val="29243965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Assistance’ Obligations of the Processor</a:t>
            </a:r>
          </a:p>
        </p:txBody>
      </p:sp>
      <p:graphicFrame>
        <p:nvGraphicFramePr>
          <p:cNvPr id="7" name="Content Placeholder 6"/>
          <p:cNvGraphicFramePr>
            <a:graphicFrameLocks noGrp="1"/>
          </p:cNvGraphicFramePr>
          <p:nvPr>
            <p:ph idx="1"/>
            <p:extLst/>
          </p:nvPr>
        </p:nvGraphicFramePr>
        <p:xfrm>
          <a:off x="576266" y="1954531"/>
          <a:ext cx="8130855" cy="343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
            <a:extLst>
              <a:ext uri="{FF2B5EF4-FFF2-40B4-BE49-F238E27FC236}">
                <a16:creationId xmlns:a16="http://schemas.microsoft.com/office/drawing/2014/main" id="{E7805F88-1C7C-4A03-8945-C522B66C2493}"/>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18</a:t>
            </a:fld>
            <a:endParaRPr lang="en-US">
              <a:latin typeface="Calibri"/>
            </a:endParaRPr>
          </a:p>
        </p:txBody>
      </p:sp>
    </p:spTree>
    <p:extLst>
      <p:ext uri="{BB962C8B-B14F-4D97-AF65-F5344CB8AC3E}">
        <p14:creationId xmlns:p14="http://schemas.microsoft.com/office/powerpoint/2010/main" val="349523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List of Sub-Processors</a:t>
            </a:r>
          </a:p>
        </p:txBody>
      </p:sp>
      <p:graphicFrame>
        <p:nvGraphicFramePr>
          <p:cNvPr id="7" name="Content Placeholder 6"/>
          <p:cNvGraphicFramePr>
            <a:graphicFrameLocks noGrp="1"/>
          </p:cNvGraphicFramePr>
          <p:nvPr>
            <p:ph idx="1"/>
            <p:extLst/>
          </p:nvPr>
        </p:nvGraphicFramePr>
        <p:xfrm>
          <a:off x="576266" y="1954531"/>
          <a:ext cx="8080055" cy="346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
            <a:extLst>
              <a:ext uri="{FF2B5EF4-FFF2-40B4-BE49-F238E27FC236}">
                <a16:creationId xmlns:a16="http://schemas.microsoft.com/office/drawing/2014/main" id="{53FF8765-FA9A-4765-83C8-F5A12C8E9387}"/>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19</a:t>
            </a:fld>
            <a:endParaRPr lang="en-US">
              <a:latin typeface="Calibri"/>
            </a:endParaRPr>
          </a:p>
        </p:txBody>
      </p:sp>
    </p:spTree>
    <p:extLst>
      <p:ext uri="{BB962C8B-B14F-4D97-AF65-F5344CB8AC3E}">
        <p14:creationId xmlns:p14="http://schemas.microsoft.com/office/powerpoint/2010/main" val="6418690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100" dirty="0"/>
              <a:t>Reminder: GDPR Has Extraterritorial Reach</a:t>
            </a:r>
            <a:endParaRPr lang="en-GB" dirty="0"/>
          </a:p>
        </p:txBody>
      </p:sp>
      <p:graphicFrame>
        <p:nvGraphicFramePr>
          <p:cNvPr id="4" name="Content Placeholder 3"/>
          <p:cNvGraphicFramePr>
            <a:graphicFrameLocks noGrp="1"/>
          </p:cNvGraphicFramePr>
          <p:nvPr>
            <p:ph idx="1"/>
            <p:extLst/>
          </p:nvPr>
        </p:nvGraphicFramePr>
        <p:xfrm>
          <a:off x="523479" y="1938034"/>
          <a:ext cx="8082642" cy="3600453"/>
        </p:xfrm>
        <a:graphic>
          <a:graphicData uri="http://schemas.openxmlformats.org/drawingml/2006/table">
            <a:tbl>
              <a:tblPr firstRow="1" bandRow="1">
                <a:tableStyleId>{21E4AEA4-8DFA-4A89-87EB-49C32662AFE0}</a:tableStyleId>
              </a:tblPr>
              <a:tblGrid>
                <a:gridCol w="4041321">
                  <a:extLst>
                    <a:ext uri="{9D8B030D-6E8A-4147-A177-3AD203B41FA5}">
                      <a16:colId xmlns:a16="http://schemas.microsoft.com/office/drawing/2014/main" val="20000"/>
                    </a:ext>
                  </a:extLst>
                </a:gridCol>
                <a:gridCol w="4041321">
                  <a:extLst>
                    <a:ext uri="{9D8B030D-6E8A-4147-A177-3AD203B41FA5}">
                      <a16:colId xmlns:a16="http://schemas.microsoft.com/office/drawing/2014/main" val="20001"/>
                    </a:ext>
                  </a:extLst>
                </a:gridCol>
              </a:tblGrid>
              <a:tr h="5156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t>European</a:t>
                      </a:r>
                      <a:r>
                        <a:rPr lang="en-GB" sz="1500" baseline="0" dirty="0"/>
                        <a:t> Data Protection Directive 95/46 applies to</a:t>
                      </a:r>
                      <a:endParaRPr lang="en-GB" sz="1500" b="0" dirty="0">
                        <a:solidFill>
                          <a:schemeClr val="bg1"/>
                        </a:solidFill>
                      </a:endParaRPr>
                    </a:p>
                  </a:txBody>
                  <a:tcPr marL="68580" marR="68580" marT="34291" marB="342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t>General</a:t>
                      </a:r>
                      <a:r>
                        <a:rPr lang="en-GB" sz="1500" baseline="0" dirty="0"/>
                        <a:t> Data Protection Regulation 2016/679 applies to</a:t>
                      </a:r>
                      <a:endParaRPr lang="en-GB" sz="1500" b="0" dirty="0">
                        <a:solidFill>
                          <a:schemeClr val="bg1"/>
                        </a:solidFill>
                      </a:endParaRPr>
                    </a:p>
                  </a:txBody>
                  <a:tcPr marL="68580" marR="68580" marT="34291" marB="34291"/>
                </a:tc>
                <a:extLst>
                  <a:ext uri="{0D108BD9-81ED-4DB2-BD59-A6C34878D82A}">
                    <a16:rowId xmlns:a16="http://schemas.microsoft.com/office/drawing/2014/main" val="10000"/>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kern="1200" dirty="0"/>
                        <a:t>A data controller where it is established in an EU Member State </a:t>
                      </a:r>
                      <a:r>
                        <a:rPr lang="en-GB" sz="1500" u="sng" kern="1200" dirty="0"/>
                        <a:t>and</a:t>
                      </a:r>
                      <a:r>
                        <a:rPr lang="en-GB" sz="1500" kern="1200" dirty="0"/>
                        <a:t> the data is processed in the context of that establishment</a:t>
                      </a:r>
                      <a:endParaRPr lang="en-GB" sz="1500" dirty="0"/>
                    </a:p>
                  </a:txBody>
                  <a:tcPr marL="68580" marR="68580" marT="34291" marB="342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t>The processing of personal data in the context of the activities of a data controller or data processor established in the EU, </a:t>
                      </a:r>
                      <a:r>
                        <a:rPr lang="en-GB" sz="1500" u="sng" dirty="0"/>
                        <a:t>irrespective</a:t>
                      </a:r>
                      <a:r>
                        <a:rPr lang="en-GB" sz="1500" dirty="0"/>
                        <a:t> of where the processing</a:t>
                      </a:r>
                      <a:r>
                        <a:rPr lang="en-GB" sz="1500" baseline="0" dirty="0"/>
                        <a:t> takes place</a:t>
                      </a:r>
                      <a:endParaRPr lang="en-GB" sz="1500" dirty="0"/>
                    </a:p>
                  </a:txBody>
                  <a:tcPr marL="68580" marR="68580" marT="34291" marB="34291"/>
                </a:tc>
                <a:extLst>
                  <a:ext uri="{0D108BD9-81ED-4DB2-BD59-A6C34878D82A}">
                    <a16:rowId xmlns:a16="http://schemas.microsoft.com/office/drawing/2014/main" val="10001"/>
                  </a:ext>
                </a:extLst>
              </a:tr>
              <a:tr h="19773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kern="1200" dirty="0"/>
                        <a:t>A data controller where it is</a:t>
                      </a:r>
                      <a:r>
                        <a:rPr lang="en-GB" sz="1500" kern="1200" baseline="0" dirty="0"/>
                        <a:t> not </a:t>
                      </a:r>
                      <a:r>
                        <a:rPr lang="en-GB" sz="1500" kern="1200" dirty="0"/>
                        <a:t>established in an EU Member State but is</a:t>
                      </a:r>
                      <a:r>
                        <a:rPr lang="en-GB" sz="1500" kern="1200" baseline="0" dirty="0"/>
                        <a:t> using</a:t>
                      </a:r>
                      <a:r>
                        <a:rPr lang="en-GB" sz="1500" kern="1200" dirty="0"/>
                        <a:t> equipment in an EU Member State for processing data other than for the purposes of transit through that</a:t>
                      </a:r>
                      <a:r>
                        <a:rPr lang="en-GB" sz="1500" kern="1200" baseline="0" dirty="0"/>
                        <a:t> Member State</a:t>
                      </a:r>
                      <a:endParaRPr lang="en-GB" sz="1500" dirty="0"/>
                    </a:p>
                  </a:txBody>
                  <a:tcPr marL="68580" marR="68580" marT="34291" marB="34291"/>
                </a:tc>
                <a:tc>
                  <a:txBody>
                    <a:bodyPr/>
                    <a:lstStyle/>
                    <a:p>
                      <a:r>
                        <a:rPr lang="en-GB" sz="1500" dirty="0"/>
                        <a:t>The processing of personal data of</a:t>
                      </a:r>
                      <a:r>
                        <a:rPr lang="en-GB" sz="1500" baseline="0" dirty="0"/>
                        <a:t> data subjects who are in the EU by a data controller or data processor not established in the EU, where the processing activities are related to:</a:t>
                      </a:r>
                    </a:p>
                    <a:p>
                      <a:pPr marL="114300" indent="-114300">
                        <a:spcAft>
                          <a:spcPts val="600"/>
                        </a:spcAft>
                        <a:buFont typeface="Arial" pitchFamily="34" charset="0"/>
                        <a:buChar char="•"/>
                      </a:pPr>
                      <a:r>
                        <a:rPr lang="en-GB" sz="1500" baseline="0" dirty="0"/>
                        <a:t>The offering of goods or services to those data subjects; or</a:t>
                      </a:r>
                    </a:p>
                    <a:p>
                      <a:pPr marL="114300" indent="-114300">
                        <a:spcAft>
                          <a:spcPts val="600"/>
                        </a:spcAft>
                        <a:buFont typeface="Arial" pitchFamily="34" charset="0"/>
                        <a:buChar char="•"/>
                      </a:pPr>
                      <a:r>
                        <a:rPr lang="en-GB" sz="1500" baseline="0" dirty="0"/>
                        <a:t>The monitoring of their behaviour in the EU</a:t>
                      </a:r>
                      <a:endParaRPr lang="en-GB" sz="1500" dirty="0"/>
                    </a:p>
                  </a:txBody>
                  <a:tcPr marL="68580" marR="68580" marT="34291" marB="34291"/>
                </a:tc>
                <a:extLst>
                  <a:ext uri="{0D108BD9-81ED-4DB2-BD59-A6C34878D82A}">
                    <a16:rowId xmlns:a16="http://schemas.microsoft.com/office/drawing/2014/main" val="10002"/>
                  </a:ext>
                </a:extLst>
              </a:tr>
            </a:tbl>
          </a:graphicData>
        </a:graphic>
      </p:graphicFrame>
      <p:sp>
        <p:nvSpPr>
          <p:cNvPr id="6" name="Slide Number Placeholder 1">
            <a:extLst>
              <a:ext uri="{FF2B5EF4-FFF2-40B4-BE49-F238E27FC236}">
                <a16:creationId xmlns:a16="http://schemas.microsoft.com/office/drawing/2014/main" id="{6708EAA6-BE9F-49AE-B9B9-F556A69ECE53}"/>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2</a:t>
            </a:fld>
            <a:endParaRPr lang="en-US">
              <a:latin typeface="Calibri"/>
            </a:endParaRPr>
          </a:p>
        </p:txBody>
      </p:sp>
    </p:spTree>
    <p:extLst>
      <p:ext uri="{BB962C8B-B14F-4D97-AF65-F5344CB8AC3E}">
        <p14:creationId xmlns:p14="http://schemas.microsoft.com/office/powerpoint/2010/main" val="3274194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Deletion of Data</a:t>
            </a:r>
          </a:p>
        </p:txBody>
      </p:sp>
      <p:graphicFrame>
        <p:nvGraphicFramePr>
          <p:cNvPr id="7" name="Content Placeholder 6"/>
          <p:cNvGraphicFramePr>
            <a:graphicFrameLocks noGrp="1"/>
          </p:cNvGraphicFramePr>
          <p:nvPr>
            <p:ph idx="1"/>
            <p:extLst/>
          </p:nvPr>
        </p:nvGraphicFramePr>
        <p:xfrm>
          <a:off x="576264" y="2119609"/>
          <a:ext cx="8187411" cy="3578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
            <a:extLst>
              <a:ext uri="{FF2B5EF4-FFF2-40B4-BE49-F238E27FC236}">
                <a16:creationId xmlns:a16="http://schemas.microsoft.com/office/drawing/2014/main" id="{04A011C0-4152-46E7-A3BA-651B921A3B58}"/>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20</a:t>
            </a:fld>
            <a:endParaRPr lang="en-US">
              <a:latin typeface="Calibri"/>
            </a:endParaRPr>
          </a:p>
        </p:txBody>
      </p:sp>
    </p:spTree>
    <p:extLst>
      <p:ext uri="{BB962C8B-B14F-4D97-AF65-F5344CB8AC3E}">
        <p14:creationId xmlns:p14="http://schemas.microsoft.com/office/powerpoint/2010/main" val="24248642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Audit Rights</a:t>
            </a:r>
          </a:p>
        </p:txBody>
      </p:sp>
      <p:graphicFrame>
        <p:nvGraphicFramePr>
          <p:cNvPr id="7" name="Content Placeholder 6"/>
          <p:cNvGraphicFramePr>
            <a:graphicFrameLocks noGrp="1"/>
          </p:cNvGraphicFramePr>
          <p:nvPr>
            <p:ph idx="1"/>
            <p:extLst/>
          </p:nvPr>
        </p:nvGraphicFramePr>
        <p:xfrm>
          <a:off x="576264" y="2281449"/>
          <a:ext cx="7920373" cy="3237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
            <a:extLst>
              <a:ext uri="{FF2B5EF4-FFF2-40B4-BE49-F238E27FC236}">
                <a16:creationId xmlns:a16="http://schemas.microsoft.com/office/drawing/2014/main" id="{CBD68D91-C195-4796-BC2A-F35258B0A471}"/>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21</a:t>
            </a:fld>
            <a:endParaRPr lang="en-US">
              <a:latin typeface="Calibri"/>
            </a:endParaRPr>
          </a:p>
        </p:txBody>
      </p:sp>
    </p:spTree>
    <p:extLst>
      <p:ext uri="{BB962C8B-B14F-4D97-AF65-F5344CB8AC3E}">
        <p14:creationId xmlns:p14="http://schemas.microsoft.com/office/powerpoint/2010/main" val="16453399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Liabilities Caps</a:t>
            </a:r>
          </a:p>
        </p:txBody>
      </p:sp>
      <p:graphicFrame>
        <p:nvGraphicFramePr>
          <p:cNvPr id="7" name="Content Placeholder 6"/>
          <p:cNvGraphicFramePr>
            <a:graphicFrameLocks noGrp="1"/>
          </p:cNvGraphicFramePr>
          <p:nvPr>
            <p:ph idx="1"/>
            <p:extLst/>
          </p:nvPr>
        </p:nvGraphicFramePr>
        <p:xfrm>
          <a:off x="744467" y="2224804"/>
          <a:ext cx="7821684" cy="3277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
            <a:extLst>
              <a:ext uri="{FF2B5EF4-FFF2-40B4-BE49-F238E27FC236}">
                <a16:creationId xmlns:a16="http://schemas.microsoft.com/office/drawing/2014/main" id="{47677CDA-30D0-44A3-9C43-D93E56E7577E}"/>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22</a:t>
            </a:fld>
            <a:endParaRPr lang="en-US">
              <a:latin typeface="Calibri"/>
            </a:endParaRPr>
          </a:p>
        </p:txBody>
      </p:sp>
    </p:spTree>
    <p:extLst>
      <p:ext uri="{BB962C8B-B14F-4D97-AF65-F5344CB8AC3E}">
        <p14:creationId xmlns:p14="http://schemas.microsoft.com/office/powerpoint/2010/main" val="38656760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SCCs</a:t>
            </a:r>
          </a:p>
        </p:txBody>
      </p:sp>
      <p:graphicFrame>
        <p:nvGraphicFramePr>
          <p:cNvPr id="7" name="Content Placeholder 6"/>
          <p:cNvGraphicFramePr>
            <a:graphicFrameLocks noGrp="1"/>
          </p:cNvGraphicFramePr>
          <p:nvPr>
            <p:ph idx="1"/>
            <p:extLst/>
          </p:nvPr>
        </p:nvGraphicFramePr>
        <p:xfrm>
          <a:off x="576266" y="2055113"/>
          <a:ext cx="7989887" cy="3463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
            <a:extLst>
              <a:ext uri="{FF2B5EF4-FFF2-40B4-BE49-F238E27FC236}">
                <a16:creationId xmlns:a16="http://schemas.microsoft.com/office/drawing/2014/main" id="{30AF21CD-0380-4AE5-9D44-795FA7D5271F}"/>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23</a:t>
            </a:fld>
            <a:endParaRPr lang="en-US">
              <a:latin typeface="Calibri"/>
            </a:endParaRPr>
          </a:p>
        </p:txBody>
      </p:sp>
    </p:spTree>
    <p:extLst>
      <p:ext uri="{BB962C8B-B14F-4D97-AF65-F5344CB8AC3E}">
        <p14:creationId xmlns:p14="http://schemas.microsoft.com/office/powerpoint/2010/main" val="257245739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d051341\Desktop\download (4).jpg"/>
          <p:cNvPicPr>
            <a:picLocks noChangeAspect="1" noChangeArrowheads="1"/>
          </p:cNvPicPr>
          <p:nvPr/>
        </p:nvPicPr>
        <p:blipFill>
          <a:blip r:embed="rId2" cstate="print"/>
          <a:srcRect/>
          <a:stretch>
            <a:fillRect/>
          </a:stretch>
        </p:blipFill>
        <p:spPr bwMode="auto">
          <a:xfrm>
            <a:off x="6834925" y="3401394"/>
            <a:ext cx="2309076" cy="1418255"/>
          </a:xfrm>
          <a:prstGeom prst="rect">
            <a:avLst/>
          </a:prstGeom>
          <a:noFill/>
        </p:spPr>
      </p:pic>
      <p:sp>
        <p:nvSpPr>
          <p:cNvPr id="2" name="Slide Number Placeholder 1"/>
          <p:cNvSpPr>
            <a:spLocks noGrp="1"/>
          </p:cNvSpPr>
          <p:nvPr>
            <p:ph type="sldNum" sz="quarter" idx="12"/>
          </p:nvPr>
        </p:nvSpPr>
        <p:spPr/>
        <p:txBody>
          <a:bodyPr/>
          <a:lstStyle/>
          <a:p>
            <a:pPr defTabSz="1219170" eaLnBrk="1" fontAlgn="auto" hangingPunct="1">
              <a:spcBef>
                <a:spcPts val="0"/>
              </a:spcBef>
              <a:spcAft>
                <a:spcPts val="0"/>
              </a:spcAft>
            </a:pPr>
            <a:fld id="{626BF80B-33B5-4627-8985-D9082B3086CC}" type="slidenum">
              <a:rPr lang="en-US">
                <a:solidFill>
                  <a:srgbClr val="414042"/>
                </a:solidFill>
                <a:latin typeface="Calibri"/>
              </a:rPr>
              <a:pPr defTabSz="1219170" eaLnBrk="1" fontAlgn="auto" hangingPunct="1">
                <a:spcBef>
                  <a:spcPts val="0"/>
                </a:spcBef>
                <a:spcAft>
                  <a:spcPts val="0"/>
                </a:spcAft>
              </a:pPr>
              <a:t>24</a:t>
            </a:fld>
            <a:endParaRPr lang="en-US">
              <a:solidFill>
                <a:srgbClr val="414042"/>
              </a:solidFill>
              <a:latin typeface="Calibri"/>
            </a:endParaRPr>
          </a:p>
        </p:txBody>
      </p:sp>
      <p:sp>
        <p:nvSpPr>
          <p:cNvPr id="3" name="Content Placeholder 2"/>
          <p:cNvSpPr>
            <a:spLocks noGrp="1"/>
          </p:cNvSpPr>
          <p:nvPr>
            <p:ph idx="1"/>
          </p:nvPr>
        </p:nvSpPr>
        <p:spPr>
          <a:xfrm>
            <a:off x="576266" y="1094318"/>
            <a:ext cx="7989887" cy="4167985"/>
          </a:xfrm>
        </p:spPr>
        <p:txBody>
          <a:bodyPr/>
          <a:lstStyle/>
          <a:p>
            <a:pPr algn="ctr"/>
            <a:r>
              <a:rPr lang="en-GB" sz="6000" dirty="0">
                <a:solidFill>
                  <a:schemeClr val="tx2"/>
                </a:solidFill>
                <a:latin typeface="Aharoni" pitchFamily="2" charset="-79"/>
                <a:cs typeface="Aharoni" pitchFamily="2" charset="-79"/>
              </a:rPr>
              <a:t/>
            </a:r>
            <a:br>
              <a:rPr lang="en-GB" sz="6000" dirty="0">
                <a:solidFill>
                  <a:schemeClr val="tx2"/>
                </a:solidFill>
                <a:latin typeface="Aharoni" pitchFamily="2" charset="-79"/>
                <a:cs typeface="Aharoni" pitchFamily="2" charset="-79"/>
              </a:rPr>
            </a:br>
            <a:endParaRPr lang="en-GB" sz="6000" dirty="0">
              <a:solidFill>
                <a:schemeClr val="tx2"/>
              </a:solidFill>
              <a:latin typeface="Aharoni" pitchFamily="2" charset="-79"/>
              <a:cs typeface="Aharoni" pitchFamily="2" charset="-79"/>
            </a:endParaRPr>
          </a:p>
          <a:p>
            <a:pPr algn="ctr"/>
            <a:endParaRPr lang="en-GB" sz="4000" dirty="0">
              <a:solidFill>
                <a:schemeClr val="tx2"/>
              </a:solidFill>
              <a:latin typeface="Berlin Sans FB Demi" pitchFamily="34" charset="0"/>
              <a:cs typeface="Aharoni" pitchFamily="2" charset="-79"/>
            </a:endParaRPr>
          </a:p>
          <a:p>
            <a:r>
              <a:rPr lang="en-GB" sz="4000" dirty="0">
                <a:solidFill>
                  <a:schemeClr val="tx2"/>
                </a:solidFill>
                <a:latin typeface="Berlin Sans FB Demi" pitchFamily="34" charset="0"/>
                <a:cs typeface="Aharoni" pitchFamily="2" charset="-79"/>
              </a:rPr>
              <a:t>     You don’t need our consent!</a:t>
            </a:r>
            <a:endParaRPr lang="fr-BE" sz="4000" dirty="0">
              <a:solidFill>
                <a:schemeClr val="tx2"/>
              </a:solidFill>
              <a:latin typeface="Berlin Sans FB Demi" pitchFamily="34" charset="0"/>
              <a:cs typeface="Aharoni" pitchFamily="2" charset="-79"/>
            </a:endParaRPr>
          </a:p>
        </p:txBody>
      </p:sp>
      <p:pic>
        <p:nvPicPr>
          <p:cNvPr id="1028" name="Picture 4" descr="C:\Users\dd051341\Desktop\240_F_48874369_c4UCxL5r1W5lxrDJnk4Ae43ZzD8KNHFq.jpg"/>
          <p:cNvPicPr>
            <a:picLocks noChangeAspect="1" noChangeArrowheads="1"/>
          </p:cNvPicPr>
          <p:nvPr/>
        </p:nvPicPr>
        <p:blipFill>
          <a:blip r:embed="rId3" cstate="print"/>
          <a:srcRect/>
          <a:stretch>
            <a:fillRect/>
          </a:stretch>
        </p:blipFill>
        <p:spPr bwMode="auto">
          <a:xfrm>
            <a:off x="1910737" y="1352764"/>
            <a:ext cx="4859585" cy="2269067"/>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590800" y="2101476"/>
            <a:ext cx="3919539" cy="3540919"/>
          </a:xfrm>
        </p:spPr>
        <p:txBody>
          <a:bodyPr/>
          <a:lstStyle/>
          <a:p>
            <a:pPr algn="ctr">
              <a:buNone/>
            </a:pPr>
            <a:endParaRPr lang="fr-BE" sz="1600" dirty="0">
              <a:latin typeface="+mj-lt"/>
            </a:endParaRPr>
          </a:p>
          <a:p>
            <a:pPr algn="ctr">
              <a:buNone/>
            </a:pPr>
            <a:endParaRPr lang="en-GB" sz="1600" dirty="0">
              <a:latin typeface="+mj-lt"/>
            </a:endParaRPr>
          </a:p>
          <a:p>
            <a:pPr algn="ctr">
              <a:buNone/>
            </a:pPr>
            <a:endParaRPr lang="en-GB" sz="1600" dirty="0">
              <a:latin typeface="+mj-lt"/>
            </a:endParaRPr>
          </a:p>
          <a:p>
            <a:pPr algn="ctr">
              <a:buNone/>
            </a:pPr>
            <a:endParaRPr lang="en-GB" sz="1600" dirty="0">
              <a:latin typeface="+mj-lt"/>
            </a:endParaRPr>
          </a:p>
          <a:p>
            <a:pPr algn="ctr">
              <a:buNone/>
            </a:pPr>
            <a:endParaRPr lang="en-GB" sz="1600" dirty="0">
              <a:latin typeface="+mj-lt"/>
            </a:endParaRPr>
          </a:p>
          <a:p>
            <a:pPr algn="ctr">
              <a:buNone/>
            </a:pPr>
            <a:endParaRPr lang="en-GB" sz="1600" dirty="0">
              <a:latin typeface="+mj-lt"/>
            </a:endParaRPr>
          </a:p>
          <a:p>
            <a:pPr algn="ctr">
              <a:buNone/>
            </a:pPr>
            <a:endParaRPr lang="fr-BE" sz="2000" dirty="0">
              <a:solidFill>
                <a:schemeClr val="tx2"/>
              </a:solidFill>
              <a:latin typeface="+mj-lt"/>
            </a:endParaRPr>
          </a:p>
          <a:p>
            <a:pPr algn="ctr">
              <a:buNone/>
            </a:pPr>
            <a:r>
              <a:rPr lang="fr-BE" sz="1400" dirty="0" err="1">
                <a:solidFill>
                  <a:schemeClr val="tx2"/>
                </a:solidFill>
                <a:latin typeface="+mj-lt"/>
              </a:rPr>
              <a:t>Diletta</a:t>
            </a:r>
            <a:r>
              <a:rPr lang="fr-BE" sz="1400" dirty="0">
                <a:solidFill>
                  <a:schemeClr val="tx2"/>
                </a:solidFill>
                <a:latin typeface="+mj-lt"/>
              </a:rPr>
              <a:t> De </a:t>
            </a:r>
            <a:r>
              <a:rPr lang="fr-BE" sz="1400" dirty="0" err="1">
                <a:solidFill>
                  <a:schemeClr val="tx2"/>
                </a:solidFill>
                <a:latin typeface="+mj-lt"/>
              </a:rPr>
              <a:t>Cicco</a:t>
            </a:r>
            <a:endParaRPr lang="fr-BE" sz="1400" dirty="0">
              <a:solidFill>
                <a:schemeClr val="tx2"/>
              </a:solidFill>
              <a:latin typeface="+mj-lt"/>
            </a:endParaRPr>
          </a:p>
          <a:p>
            <a:pPr algn="ctr">
              <a:buNone/>
            </a:pPr>
            <a:r>
              <a:rPr lang="fr-BE" sz="1400" dirty="0" err="1">
                <a:latin typeface="+mj-lt"/>
              </a:rPr>
              <a:t>Associate</a:t>
            </a:r>
            <a:r>
              <a:rPr lang="fr-BE" sz="1400" dirty="0">
                <a:latin typeface="+mj-lt"/>
              </a:rPr>
              <a:t> (Brussels)</a:t>
            </a:r>
          </a:p>
          <a:p>
            <a:pPr algn="ctr">
              <a:buNone/>
            </a:pPr>
            <a:r>
              <a:rPr lang="fr-BE" sz="1400" dirty="0">
                <a:latin typeface="+mj-lt"/>
              </a:rPr>
              <a:t>T: +32 (0) 2 551 59 74</a:t>
            </a:r>
          </a:p>
          <a:p>
            <a:pPr algn="ctr">
              <a:buNone/>
            </a:pPr>
            <a:r>
              <a:rPr lang="fr-BE" sz="1400" dirty="0">
                <a:latin typeface="+mj-lt"/>
              </a:rPr>
              <a:t>E:</a:t>
            </a:r>
            <a:r>
              <a:rPr lang="fr-BE" sz="1400" u="sng" dirty="0">
                <a:latin typeface="+mj-lt"/>
                <a:hlinkClick r:id="rId2"/>
              </a:rPr>
              <a:t>Ddecicco@mayerbrown.com</a:t>
            </a:r>
            <a:endParaRPr lang="fr-BE" sz="1400" dirty="0">
              <a:latin typeface="+mj-lt"/>
            </a:endParaRPr>
          </a:p>
          <a:p>
            <a:pPr marL="0" indent="0" algn="ctr">
              <a:buNone/>
            </a:pPr>
            <a:endParaRPr lang="fr-BE" dirty="0">
              <a:latin typeface="+mj-lt"/>
            </a:endParaRPr>
          </a:p>
        </p:txBody>
      </p:sp>
      <p:pic>
        <p:nvPicPr>
          <p:cNvPr id="8" name="Image 1" descr="Diletta De Cicco.jpg"/>
          <p:cNvPicPr>
            <a:picLocks noChangeAspect="1"/>
          </p:cNvPicPr>
          <p:nvPr/>
        </p:nvPicPr>
        <p:blipFill>
          <a:blip r:embed="rId3" cstate="print">
            <a:extLst>
              <a:ext uri="{28A0092B-C50C-407E-A947-70E740481C1C}">
                <a14:useLocalDpi xmlns:a14="http://schemas.microsoft.com/office/drawing/2010/main" val="0"/>
              </a:ext>
            </a:extLst>
          </a:blip>
          <a:stretch/>
        </p:blipFill>
        <p:spPr>
          <a:xfrm>
            <a:off x="3776381" y="1981200"/>
            <a:ext cx="1523139" cy="2284709"/>
          </a:xfrm>
          <a:prstGeom prst="rect">
            <a:avLst/>
          </a:prstGeom>
        </p:spPr>
      </p:pic>
      <p:sp>
        <p:nvSpPr>
          <p:cNvPr id="6" name="Slide Number Placeholder 1">
            <a:extLst>
              <a:ext uri="{FF2B5EF4-FFF2-40B4-BE49-F238E27FC236}">
                <a16:creationId xmlns:a16="http://schemas.microsoft.com/office/drawing/2014/main" id="{5F1B5799-3D80-44ED-A49C-01F5B87977BE}"/>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solidFill>
                  <a:srgbClr val="414042"/>
                </a:solidFill>
                <a:latin typeface="Calibri"/>
              </a:rPr>
              <a:pPr defTabSz="1219170" eaLnBrk="1" fontAlgn="auto" hangingPunct="1">
                <a:spcBef>
                  <a:spcPts val="0"/>
                </a:spcBef>
                <a:spcAft>
                  <a:spcPts val="0"/>
                </a:spcAft>
              </a:pPr>
              <a:t>25</a:t>
            </a:fld>
            <a:endParaRPr lang="en-US">
              <a:solidFill>
                <a:srgbClr val="414042"/>
              </a:solidFill>
              <a:latin typeface="Calibri"/>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Disclaimer</a:t>
            </a:r>
            <a:endParaRPr lang="fr-BE" dirty="0"/>
          </a:p>
        </p:txBody>
      </p:sp>
      <p:sp>
        <p:nvSpPr>
          <p:cNvPr id="3" name="Content Placeholder 2"/>
          <p:cNvSpPr>
            <a:spLocks noGrp="1"/>
          </p:cNvSpPr>
          <p:nvPr>
            <p:ph idx="1"/>
          </p:nvPr>
        </p:nvSpPr>
        <p:spPr/>
        <p:txBody>
          <a:bodyPr/>
          <a:lstStyle/>
          <a:p>
            <a:pPr marL="0" indent="0" algn="just">
              <a:lnSpc>
                <a:spcPct val="90000"/>
              </a:lnSpc>
              <a:buNone/>
            </a:pPr>
            <a:r>
              <a:rPr lang="en-US" sz="1400" dirty="0">
                <a:latin typeface="+mj-lt"/>
              </a:rPr>
              <a:t>The material in this presentation is provided for informational purposes only and does not constitute legal or other professional advice. You should not and may not rely upon any information in this presentation without seeking the advice of a suitably qualified attorney who is familiar with your particular circumstances. Mayer Brown Practices assumes no responsibility for information provided in this presentation or its accuracy or completeness and disclaims all liability in respect of such information.</a:t>
            </a:r>
          </a:p>
          <a:p>
            <a:pPr marL="0" indent="0" algn="just">
              <a:lnSpc>
                <a:spcPct val="90000"/>
              </a:lnSpc>
              <a:buNone/>
            </a:pPr>
            <a:r>
              <a:rPr lang="en-US" sz="1400" dirty="0">
                <a:latin typeface="+mj-lt"/>
              </a:rPr>
              <a:t>Mayer Brown Practices is, unless otherwise stated, the owner of copyright of this presentation and its contents. No part of this presentation may be published, distributed, extracted, reutilized or reproduced in any material form (including photocopying or storing it in any medium by electronic means and whether or not transiently or incidentally to some other use of this publication) except if previously authorized in writing.</a:t>
            </a:r>
          </a:p>
          <a:p>
            <a:pPr marL="0" indent="0" algn="just">
              <a:lnSpc>
                <a:spcPct val="90000"/>
              </a:lnSpc>
              <a:buNone/>
            </a:pPr>
            <a:r>
              <a:rPr lang="en-US" sz="1400" dirty="0">
                <a:latin typeface="+mj-lt"/>
              </a:rPr>
              <a:t>Mayer Brown is a global services provider comprising associated legal practices that are separate entities, including Mayer Brown LLP (Illinois, USA), Mayer Brown International LLP (England), Mayer Brown (a Hong Kong partnership) and </a:t>
            </a:r>
            <a:r>
              <a:rPr lang="en-US" sz="1400" dirty="0" err="1">
                <a:latin typeface="+mj-lt"/>
              </a:rPr>
              <a:t>Tauil</a:t>
            </a:r>
            <a:r>
              <a:rPr lang="en-US" sz="1400" dirty="0">
                <a:latin typeface="+mj-lt"/>
              </a:rPr>
              <a:t> &amp; </a:t>
            </a:r>
            <a:r>
              <a:rPr lang="en-US" sz="1400" dirty="0" err="1">
                <a:latin typeface="+mj-lt"/>
              </a:rPr>
              <a:t>Chequer</a:t>
            </a:r>
            <a:r>
              <a:rPr lang="en-US" sz="1400" dirty="0">
                <a:latin typeface="+mj-lt"/>
              </a:rPr>
              <a:t> </a:t>
            </a:r>
            <a:r>
              <a:rPr lang="en-US" sz="1400" dirty="0" err="1">
                <a:latin typeface="+mj-lt"/>
              </a:rPr>
              <a:t>Advogados</a:t>
            </a:r>
            <a:r>
              <a:rPr lang="en-US" sz="1400" dirty="0">
                <a:latin typeface="+mj-lt"/>
              </a:rPr>
              <a:t> (a Brazilian law partnership) (collectively the “Mayer Brown Practices”) and non-legal service providers, which provide consultancy services (the “Mayer Brown Consultancies”). The Mayer Brown Practices and Mayer Brown Consultancies are established in various jurisdictions and may be a legal person or a partnership. Details of the  individual Mayer Brown Practices and Mayer Brown Consultancies can be found in the Legal Notices section of our website.</a:t>
            </a:r>
          </a:p>
          <a:p>
            <a:endParaRPr lang="fr-BE" sz="1400" dirty="0">
              <a:latin typeface="+mj-lt"/>
            </a:endParaRPr>
          </a:p>
        </p:txBody>
      </p:sp>
      <p:sp>
        <p:nvSpPr>
          <p:cNvPr id="5" name="Slide Number Placeholder 1">
            <a:extLst>
              <a:ext uri="{FF2B5EF4-FFF2-40B4-BE49-F238E27FC236}">
                <a16:creationId xmlns:a16="http://schemas.microsoft.com/office/drawing/2014/main" id="{ABB2E670-37A6-424F-9FBD-5F30941211FD}"/>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solidFill>
                  <a:srgbClr val="414042"/>
                </a:solidFill>
                <a:latin typeface="Calibri"/>
              </a:rPr>
              <a:pPr defTabSz="1219170" eaLnBrk="1" fontAlgn="auto" hangingPunct="1">
                <a:spcBef>
                  <a:spcPts val="0"/>
                </a:spcBef>
                <a:spcAft>
                  <a:spcPts val="0"/>
                </a:spcAft>
              </a:pPr>
              <a:t>26</a:t>
            </a:fld>
            <a:endParaRPr lang="en-US">
              <a:solidFill>
                <a:srgbClr val="414042"/>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the GDPR Nexus?</a:t>
            </a:r>
          </a:p>
        </p:txBody>
      </p:sp>
      <p:graphicFrame>
        <p:nvGraphicFramePr>
          <p:cNvPr id="4" name="Content Placeholder 3"/>
          <p:cNvGraphicFramePr>
            <a:graphicFrameLocks noGrp="1"/>
          </p:cNvGraphicFramePr>
          <p:nvPr>
            <p:ph idx="1"/>
            <p:extLst/>
          </p:nvPr>
        </p:nvGraphicFramePr>
        <p:xfrm>
          <a:off x="576266" y="2055115"/>
          <a:ext cx="7989887" cy="3207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yes or n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1029" y="3721725"/>
            <a:ext cx="2424793" cy="136394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a:extLst>
              <a:ext uri="{FF2B5EF4-FFF2-40B4-BE49-F238E27FC236}">
                <a16:creationId xmlns:a16="http://schemas.microsoft.com/office/drawing/2014/main" id="{DF21862E-6471-4AE5-8B33-A57C817E3188}"/>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3</a:t>
            </a:fld>
            <a:endParaRPr lang="en-US">
              <a:latin typeface="Calibri"/>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the GDPR Nexus?</a:t>
            </a:r>
          </a:p>
        </p:txBody>
      </p:sp>
      <p:sp>
        <p:nvSpPr>
          <p:cNvPr id="3" name="Content Placeholder 2"/>
          <p:cNvSpPr>
            <a:spLocks noGrp="1"/>
          </p:cNvSpPr>
          <p:nvPr>
            <p:ph idx="1"/>
          </p:nvPr>
        </p:nvSpPr>
        <p:spPr/>
        <p:txBody>
          <a:bodyPr/>
          <a:lstStyle/>
          <a:p>
            <a:r>
              <a:rPr lang="en-US" sz="2000" dirty="0"/>
              <a:t>In assessing whether or not processing of personal data is taking place in the context of the activities of a data controller or data processor established in the EU, consider:</a:t>
            </a:r>
          </a:p>
          <a:p>
            <a:pPr lvl="1"/>
            <a:r>
              <a:rPr lang="en-US" sz="1600" dirty="0"/>
              <a:t>The breadth and nature of the activities performed in the EU</a:t>
            </a:r>
          </a:p>
          <a:p>
            <a:pPr lvl="1"/>
            <a:r>
              <a:rPr lang="en-US" sz="1600" dirty="0"/>
              <a:t>The “stable” nature of the arrangements (from pre-GDPR case law and guidelines, even one EU-located employee or agent may qualify)</a:t>
            </a:r>
          </a:p>
          <a:p>
            <a:pPr lvl="1"/>
            <a:r>
              <a:rPr lang="en-US" sz="1600" dirty="0"/>
              <a:t>That the processing is done in the context of the activities of such EU establishment (even if the EU establishment is not doing any data processing activities itself)</a:t>
            </a:r>
          </a:p>
          <a:p>
            <a:endParaRPr lang="fr-BE" sz="2000" dirty="0"/>
          </a:p>
          <a:p>
            <a:pPr marL="0" indent="0">
              <a:buNone/>
            </a:pPr>
            <a:endParaRPr lang="en-US" sz="2000" dirty="0"/>
          </a:p>
        </p:txBody>
      </p:sp>
      <p:sp>
        <p:nvSpPr>
          <p:cNvPr id="6" name="Slide Number Placeholder 1">
            <a:extLst>
              <a:ext uri="{FF2B5EF4-FFF2-40B4-BE49-F238E27FC236}">
                <a16:creationId xmlns:a16="http://schemas.microsoft.com/office/drawing/2014/main" id="{C2794D75-5CD8-41C4-9110-7B19EA01811F}"/>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4</a:t>
            </a:fld>
            <a:endParaRPr lang="en-US">
              <a:latin typeface="Calibri"/>
            </a:endParaRPr>
          </a:p>
        </p:txBody>
      </p:sp>
    </p:spTree>
    <p:extLst>
      <p:ext uri="{BB962C8B-B14F-4D97-AF65-F5344CB8AC3E}">
        <p14:creationId xmlns:p14="http://schemas.microsoft.com/office/powerpoint/2010/main" val="36954703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the GDPR Nexus?</a:t>
            </a:r>
          </a:p>
        </p:txBody>
      </p:sp>
      <p:graphicFrame>
        <p:nvGraphicFramePr>
          <p:cNvPr id="4" name="Content Placeholder 3"/>
          <p:cNvGraphicFramePr>
            <a:graphicFrameLocks noGrp="1"/>
          </p:cNvGraphicFramePr>
          <p:nvPr>
            <p:ph idx="1"/>
            <p:extLst/>
          </p:nvPr>
        </p:nvGraphicFramePr>
        <p:xfrm>
          <a:off x="576266" y="2055115"/>
          <a:ext cx="7989887" cy="3207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Image result for yes or n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1029" y="3770709"/>
            <a:ext cx="2424793" cy="136394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C403702A-2396-43E2-96F1-7EA6D4AFB05E}"/>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5</a:t>
            </a:fld>
            <a:endParaRPr lang="en-US">
              <a:latin typeface="Calibri"/>
            </a:endParaRPr>
          </a:p>
        </p:txBody>
      </p:sp>
    </p:spTree>
    <p:extLst>
      <p:ext uri="{BB962C8B-B14F-4D97-AF65-F5344CB8AC3E}">
        <p14:creationId xmlns:p14="http://schemas.microsoft.com/office/powerpoint/2010/main" val="6445809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the GDPR Nexus?</a:t>
            </a:r>
          </a:p>
        </p:txBody>
      </p:sp>
      <p:sp>
        <p:nvSpPr>
          <p:cNvPr id="3" name="Content Placeholder 2"/>
          <p:cNvSpPr>
            <a:spLocks noGrp="1"/>
          </p:cNvSpPr>
          <p:nvPr>
            <p:ph idx="1"/>
          </p:nvPr>
        </p:nvSpPr>
        <p:spPr/>
        <p:txBody>
          <a:bodyPr/>
          <a:lstStyle/>
          <a:p>
            <a:r>
              <a:rPr lang="en-US" sz="2000" dirty="0"/>
              <a:t>The Nexus analysis requires companies to assess the processing activities:</a:t>
            </a:r>
          </a:p>
          <a:p>
            <a:pPr lvl="1"/>
            <a:r>
              <a:rPr lang="en-US" sz="1600" dirty="0"/>
              <a:t>Are (EU) personal data processed?</a:t>
            </a:r>
          </a:p>
          <a:p>
            <a:pPr lvl="1"/>
            <a:r>
              <a:rPr lang="en-US" sz="1600" dirty="0"/>
              <a:t>Is there a link between the activity for which the personal data are being processed and the activities of any presence of the organisation in the EU?</a:t>
            </a:r>
          </a:p>
          <a:p>
            <a:pPr lvl="1"/>
            <a:r>
              <a:rPr lang="en-US" sz="1600" dirty="0"/>
              <a:t>Is the link inextricable?</a:t>
            </a:r>
          </a:p>
          <a:p>
            <a:endParaRPr lang="fr-BE" sz="2000" dirty="0"/>
          </a:p>
          <a:p>
            <a:pPr marL="0" indent="0">
              <a:buNone/>
            </a:pPr>
            <a:endParaRPr lang="en-US" sz="2000" dirty="0"/>
          </a:p>
        </p:txBody>
      </p:sp>
      <p:sp>
        <p:nvSpPr>
          <p:cNvPr id="6" name="Slide Number Placeholder 1">
            <a:extLst>
              <a:ext uri="{FF2B5EF4-FFF2-40B4-BE49-F238E27FC236}">
                <a16:creationId xmlns:a16="http://schemas.microsoft.com/office/drawing/2014/main" id="{4E10BE93-407C-4405-B6DB-B3D6975DBFC9}"/>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6</a:t>
            </a:fld>
            <a:endParaRPr lang="en-US">
              <a:latin typeface="Calibri"/>
            </a:endParaRPr>
          </a:p>
        </p:txBody>
      </p:sp>
    </p:spTree>
    <p:extLst>
      <p:ext uri="{BB962C8B-B14F-4D97-AF65-F5344CB8AC3E}">
        <p14:creationId xmlns:p14="http://schemas.microsoft.com/office/powerpoint/2010/main" val="9943523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the GDPR Nexus?</a:t>
            </a:r>
          </a:p>
        </p:txBody>
      </p:sp>
      <p:graphicFrame>
        <p:nvGraphicFramePr>
          <p:cNvPr id="4" name="Content Placeholder 3"/>
          <p:cNvGraphicFramePr>
            <a:graphicFrameLocks noGrp="1"/>
          </p:cNvGraphicFramePr>
          <p:nvPr>
            <p:ph idx="1"/>
            <p:extLst/>
          </p:nvPr>
        </p:nvGraphicFramePr>
        <p:xfrm>
          <a:off x="576266" y="2055115"/>
          <a:ext cx="7989887" cy="3207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Image result for yes or n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1029" y="3689069"/>
            <a:ext cx="2424793" cy="136394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1D3BF1D7-147F-4149-8567-F11015FC32BD}"/>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7</a:t>
            </a:fld>
            <a:endParaRPr lang="en-US">
              <a:latin typeface="Calibri"/>
            </a:endParaRPr>
          </a:p>
        </p:txBody>
      </p:sp>
    </p:spTree>
    <p:extLst>
      <p:ext uri="{BB962C8B-B14F-4D97-AF65-F5344CB8AC3E}">
        <p14:creationId xmlns:p14="http://schemas.microsoft.com/office/powerpoint/2010/main" val="17683989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the GDPR Nexus?</a:t>
            </a:r>
          </a:p>
        </p:txBody>
      </p:sp>
      <p:sp>
        <p:nvSpPr>
          <p:cNvPr id="3" name="Content Placeholder 2"/>
          <p:cNvSpPr>
            <a:spLocks noGrp="1"/>
          </p:cNvSpPr>
          <p:nvPr>
            <p:ph idx="1"/>
          </p:nvPr>
        </p:nvSpPr>
        <p:spPr/>
        <p:txBody>
          <a:bodyPr/>
          <a:lstStyle/>
          <a:p>
            <a:r>
              <a:rPr lang="en-US" sz="2000" dirty="0"/>
              <a:t>In assessing whether or not one offers goods or services to data subjects who are in the EU, consider whether you direct commercial activities to the EU</a:t>
            </a:r>
          </a:p>
          <a:p>
            <a:r>
              <a:rPr lang="en-US" sz="2000" dirty="0"/>
              <a:t>Offering supposes a manifest intention to establish a commercial relationship with EU customers</a:t>
            </a:r>
          </a:p>
          <a:p>
            <a:r>
              <a:rPr lang="en-US" sz="2000" dirty="0"/>
              <a:t>The fact that EU-located data subjects are required to pay a fee (for downloading the app, for registering to events, etc.) is not relevant</a:t>
            </a:r>
          </a:p>
          <a:p>
            <a:pPr marL="0" indent="0">
              <a:buNone/>
            </a:pPr>
            <a:endParaRPr lang="en-US" sz="2000" dirty="0"/>
          </a:p>
        </p:txBody>
      </p:sp>
      <p:sp>
        <p:nvSpPr>
          <p:cNvPr id="6" name="Slide Number Placeholder 1">
            <a:extLst>
              <a:ext uri="{FF2B5EF4-FFF2-40B4-BE49-F238E27FC236}">
                <a16:creationId xmlns:a16="http://schemas.microsoft.com/office/drawing/2014/main" id="{5C03504A-E4B8-49B4-AE15-45919D1961A1}"/>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8</a:t>
            </a:fld>
            <a:endParaRPr lang="en-US">
              <a:latin typeface="Calibri"/>
            </a:endParaRPr>
          </a:p>
        </p:txBody>
      </p:sp>
    </p:spTree>
    <p:extLst>
      <p:ext uri="{BB962C8B-B14F-4D97-AF65-F5344CB8AC3E}">
        <p14:creationId xmlns:p14="http://schemas.microsoft.com/office/powerpoint/2010/main" val="18614000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the GDPR Nexus?</a:t>
            </a:r>
          </a:p>
        </p:txBody>
      </p:sp>
      <p:graphicFrame>
        <p:nvGraphicFramePr>
          <p:cNvPr id="4" name="Content Placeholder 3"/>
          <p:cNvGraphicFramePr>
            <a:graphicFrameLocks noGrp="1"/>
          </p:cNvGraphicFramePr>
          <p:nvPr>
            <p:ph idx="1"/>
            <p:extLst/>
          </p:nvPr>
        </p:nvGraphicFramePr>
        <p:xfrm>
          <a:off x="576266" y="2055115"/>
          <a:ext cx="7989887" cy="3207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Image result for yes or n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77986" y="3697234"/>
            <a:ext cx="2196193" cy="123535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606BF30C-F4DC-4CD5-86C3-DED26758EE40}"/>
              </a:ext>
            </a:extLst>
          </p:cNvPr>
          <p:cNvSpPr>
            <a:spLocks noGrp="1"/>
          </p:cNvSpPr>
          <p:nvPr>
            <p:ph type="sldNum" sz="quarter" idx="12"/>
          </p:nvPr>
        </p:nvSpPr>
        <p:spPr>
          <a:xfrm>
            <a:off x="4107600" y="6405228"/>
            <a:ext cx="914400" cy="155448"/>
          </a:xfrm>
        </p:spPr>
        <p:txBody>
          <a:bodyPr/>
          <a:lstStyle/>
          <a:p>
            <a:pPr defTabSz="1219170" eaLnBrk="1" fontAlgn="auto" hangingPunct="1">
              <a:spcBef>
                <a:spcPts val="0"/>
              </a:spcBef>
              <a:spcAft>
                <a:spcPts val="0"/>
              </a:spcAft>
            </a:pPr>
            <a:fld id="{626BF80B-33B5-4627-8985-D9082B3086CC}" type="slidenum">
              <a:rPr lang="en-US">
                <a:latin typeface="Calibri"/>
              </a:rPr>
              <a:pPr defTabSz="1219170" eaLnBrk="1" fontAlgn="auto" hangingPunct="1">
                <a:spcBef>
                  <a:spcPts val="0"/>
                </a:spcBef>
                <a:spcAft>
                  <a:spcPts val="0"/>
                </a:spcAft>
              </a:pPr>
              <a:t>9</a:t>
            </a:fld>
            <a:endParaRPr lang="en-US">
              <a:latin typeface="Calibri"/>
            </a:endParaRPr>
          </a:p>
        </p:txBody>
      </p:sp>
    </p:spTree>
    <p:extLst>
      <p:ext uri="{BB962C8B-B14F-4D97-AF65-F5344CB8AC3E}">
        <p14:creationId xmlns:p14="http://schemas.microsoft.com/office/powerpoint/2010/main" val="1360284742"/>
      </p:ext>
    </p:extLst>
  </p:cSld>
  <p:clrMapOvr>
    <a:masterClrMapping/>
  </p:clrMapOvr>
  <p:transition/>
</p:sld>
</file>

<file path=ppt/theme/theme1.xml><?xml version="1.0" encoding="utf-8"?>
<a:theme xmlns:a="http://schemas.openxmlformats.org/drawingml/2006/main" name="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PM-14_PPT Plenary Session ONLY">
  <a:themeElements>
    <a:clrScheme name="Green Block">
      <a:dk1>
        <a:srgbClr val="414042"/>
      </a:dk1>
      <a:lt1>
        <a:srgbClr val="FFFFFF"/>
      </a:lt1>
      <a:dk2>
        <a:srgbClr val="005A8C"/>
      </a:dk2>
      <a:lt2>
        <a:srgbClr val="C9CAC8"/>
      </a:lt2>
      <a:accent1>
        <a:srgbClr val="5A8E22"/>
      </a:accent1>
      <a:accent2>
        <a:srgbClr val="0082C0"/>
      </a:accent2>
      <a:accent3>
        <a:srgbClr val="D2492A"/>
      </a:accent3>
      <a:accent4>
        <a:srgbClr val="8D1B3D"/>
      </a:accent4>
      <a:accent5>
        <a:srgbClr val="614D7D"/>
      </a:accent5>
      <a:accent6>
        <a:srgbClr val="CE8E00"/>
      </a:accent6>
      <a:hlink>
        <a:srgbClr val="CACAC8"/>
      </a:hlink>
      <a:folHlink>
        <a:srgbClr val="007A94"/>
      </a:folHlink>
    </a:clrScheme>
    <a:fontScheme name="Blue Block">
      <a:majorFont>
        <a:latin typeface="Georgia"/>
        <a:ea typeface="Georgia"/>
        <a:cs typeface="Georgia"/>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Calibri"/>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lue Blo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2758</Words>
  <Application>Microsoft Office PowerPoint</Application>
  <PresentationFormat>On-screen Show (4:3)</PresentationFormat>
  <Paragraphs>255</Paragraphs>
  <Slides>27</Slides>
  <Notes>18</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27</vt:i4>
      </vt:variant>
    </vt:vector>
  </HeadingPairs>
  <TitlesOfParts>
    <vt:vector size="44" baseType="lpstr">
      <vt:lpstr>Adobe Garamond Pro</vt:lpstr>
      <vt:lpstr>Aharoni</vt:lpstr>
      <vt:lpstr>Arial</vt:lpstr>
      <vt:lpstr>Berlin Sans FB Demi</vt:lpstr>
      <vt:lpstr>Calibri</vt:lpstr>
      <vt:lpstr>Calibri Light</vt:lpstr>
      <vt:lpstr>Constantia</vt:lpstr>
      <vt:lpstr>Georgia</vt:lpstr>
      <vt:lpstr>Times New Roman</vt:lpstr>
      <vt:lpstr>Trebuchet MS</vt:lpstr>
      <vt:lpstr>Event</vt:lpstr>
      <vt:lpstr>Content</vt:lpstr>
      <vt:lpstr>1_Event</vt:lpstr>
      <vt:lpstr>3_Event</vt:lpstr>
      <vt:lpstr>8_Event</vt:lpstr>
      <vt:lpstr>2_Event</vt:lpstr>
      <vt:lpstr>GPM-14_PPT Plenary Session ONLY</vt:lpstr>
      <vt:lpstr>How Are US Companies Subject to GDPR?</vt:lpstr>
      <vt:lpstr>Reminder: GDPR Has Extraterritorial Reach</vt:lpstr>
      <vt:lpstr>How to Apply the GDPR Nexus?</vt:lpstr>
      <vt:lpstr>How to Apply the GDPR Nexus?</vt:lpstr>
      <vt:lpstr>How to Apply the GDPR Nexus?</vt:lpstr>
      <vt:lpstr>How to Apply the GDPR Nexus?</vt:lpstr>
      <vt:lpstr>How to Apply the GDPR Nexus?</vt:lpstr>
      <vt:lpstr>How to Apply the GDPR Nexus?</vt:lpstr>
      <vt:lpstr>How to Apply the GDPR Nexus?</vt:lpstr>
      <vt:lpstr>How to Apply the GDPR Nexus? </vt:lpstr>
      <vt:lpstr>Nexus, So What?</vt:lpstr>
      <vt:lpstr>Is This For Real?</vt:lpstr>
      <vt:lpstr>Updating Your Vendor Contracts for GDPR</vt:lpstr>
      <vt:lpstr>Updating Vendor Contracts</vt:lpstr>
      <vt:lpstr>Updating Vendor Contracts</vt:lpstr>
      <vt:lpstr>1. Role of the Parties</vt:lpstr>
      <vt:lpstr>2. Assistance’ Obligations of the Processor</vt:lpstr>
      <vt:lpstr>2. Assistance’ Obligations of the Processor</vt:lpstr>
      <vt:lpstr>3. List of Sub-Processors</vt:lpstr>
      <vt:lpstr>4. Deletion of Data</vt:lpstr>
      <vt:lpstr>5. Audit Rights</vt:lpstr>
      <vt:lpstr>6. Liabilities Caps</vt:lpstr>
      <vt:lpstr>7. SCCs</vt:lpstr>
      <vt:lpstr>PowerPoint Presentation</vt:lpstr>
      <vt:lpstr>PowerPoint Presentation</vt:lpstr>
      <vt:lpstr>Disclaimer</vt:lpstr>
      <vt:lpstr>PowerPoint Presentation</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Erika Simon</dc:creator>
  <cp:lastModifiedBy>Helleputte, Charles-Albert</cp:lastModifiedBy>
  <cp:revision>217</cp:revision>
  <dcterms:created xsi:type="dcterms:W3CDTF">2010-10-07T18:20:25Z</dcterms:created>
  <dcterms:modified xsi:type="dcterms:W3CDTF">2019-02-05T17:14:41Z</dcterms:modified>
</cp:coreProperties>
</file>