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94" r:id="rId1"/>
  </p:sldMasterIdLst>
  <p:notesMasterIdLst>
    <p:notesMasterId r:id="rId46"/>
  </p:notesMasterIdLst>
  <p:handoutMasterIdLst>
    <p:handoutMasterId r:id="rId47"/>
  </p:handoutMasterIdLst>
  <p:sldIdLst>
    <p:sldId id="317" r:id="rId2"/>
    <p:sldId id="381" r:id="rId3"/>
    <p:sldId id="496" r:id="rId4"/>
    <p:sldId id="423" r:id="rId5"/>
    <p:sldId id="427" r:id="rId6"/>
    <p:sldId id="424" r:id="rId7"/>
    <p:sldId id="425" r:id="rId8"/>
    <p:sldId id="441" r:id="rId9"/>
    <p:sldId id="445" r:id="rId10"/>
    <p:sldId id="492" r:id="rId11"/>
    <p:sldId id="444" r:id="rId12"/>
    <p:sldId id="486" r:id="rId13"/>
    <p:sldId id="447" r:id="rId14"/>
    <p:sldId id="452" r:id="rId15"/>
    <p:sldId id="451" r:id="rId16"/>
    <p:sldId id="453" r:id="rId17"/>
    <p:sldId id="487" r:id="rId18"/>
    <p:sldId id="494" r:id="rId19"/>
    <p:sldId id="454" r:id="rId20"/>
    <p:sldId id="455" r:id="rId21"/>
    <p:sldId id="489" r:id="rId22"/>
    <p:sldId id="493" r:id="rId23"/>
    <p:sldId id="490" r:id="rId24"/>
    <p:sldId id="491" r:id="rId25"/>
    <p:sldId id="456" r:id="rId26"/>
    <p:sldId id="466" r:id="rId27"/>
    <p:sldId id="468" r:id="rId28"/>
    <p:sldId id="458" r:id="rId29"/>
    <p:sldId id="388" r:id="rId30"/>
    <p:sldId id="460" r:id="rId31"/>
    <p:sldId id="480" r:id="rId32"/>
    <p:sldId id="462" r:id="rId33"/>
    <p:sldId id="474" r:id="rId34"/>
    <p:sldId id="464" r:id="rId35"/>
    <p:sldId id="478" r:id="rId36"/>
    <p:sldId id="479" r:id="rId37"/>
    <p:sldId id="488" r:id="rId38"/>
    <p:sldId id="485" r:id="rId39"/>
    <p:sldId id="411" r:id="rId40"/>
    <p:sldId id="410" r:id="rId41"/>
    <p:sldId id="395" r:id="rId42"/>
    <p:sldId id="414" r:id="rId43"/>
    <p:sldId id="257" r:id="rId44"/>
    <p:sldId id="346" r:id="rId45"/>
  </p:sldIdLst>
  <p:sldSz cx="9144000" cy="5143500" type="screen16x9"/>
  <p:notesSz cx="6811963" cy="9942513"/>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5D82"/>
    <a:srgbClr val="1B3664"/>
    <a:srgbClr val="0082C0"/>
    <a:srgbClr val="FDF5BB"/>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7" autoAdjust="0"/>
    <p:restoredTop sz="93678" autoAdjust="0"/>
  </p:normalViewPr>
  <p:slideViewPr>
    <p:cSldViewPr snapToGrid="0" showGuides="1">
      <p:cViewPr varScale="1">
        <p:scale>
          <a:sx n="138" d="100"/>
          <a:sy n="138" d="100"/>
        </p:scale>
        <p:origin x="-86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B27B6-8FD2-487D-9BA9-CCD1EEC0A306}" type="doc">
      <dgm:prSet loTypeId="urn:microsoft.com/office/officeart/2005/8/layout/chevron2" loCatId="list" qsTypeId="urn:microsoft.com/office/officeart/2005/8/quickstyle/simple5" qsCatId="accent1" csTypeId="urn:microsoft.com/office/officeart/2005/8/colors/accent1_2" csCatId="accent1" phldr="1"/>
      <dgm:spPr/>
      <dgm:t>
        <a:bodyPr/>
        <a:lstStyle/>
        <a:p>
          <a:endParaRPr lang="fr-BE"/>
        </a:p>
      </dgm:t>
    </dgm:pt>
    <dgm:pt modelId="{EBF70AF4-85E4-49A9-87B9-B3FDF2A1F803}" type="parTrans" cxnId="{96084F69-0BBC-4C01-BD87-783AE6465B88}">
      <dgm:prSet/>
      <dgm:spPr/>
      <dgm:t>
        <a:bodyPr/>
        <a:lstStyle/>
        <a:p>
          <a:endParaRPr lang="fr-BE"/>
        </a:p>
      </dgm:t>
    </dgm:pt>
    <dgm:pt modelId="{3B482473-AA14-42EF-89EB-E9C85FCF4310}">
      <dgm:prSet phldrT="[Text]"/>
      <dgm:spPr/>
      <dgm:t>
        <a:bodyPr/>
        <a:lstStyle/>
        <a:p>
          <a:r>
            <a:rPr lang="en-GB" dirty="0" smtClean="0"/>
            <a:t>1</a:t>
          </a:r>
          <a:endParaRPr lang="fr-BE" dirty="0"/>
        </a:p>
      </dgm:t>
    </dgm:pt>
    <dgm:pt modelId="{90DD7AB8-56C3-43A7-A609-B9FACC6242EC}" type="parTrans" cxnId="{BF77F835-3EAD-4CC5-A911-FE8AA3F852CC}">
      <dgm:prSet/>
      <dgm:spPr/>
      <dgm:t>
        <a:bodyPr/>
        <a:lstStyle/>
        <a:p>
          <a:endParaRPr lang="fr-BE"/>
        </a:p>
      </dgm:t>
    </dgm:pt>
    <dgm:pt modelId="{9E91A549-27F1-470D-9EFB-528DD20E6FD5}">
      <dgm:prSet phldrT="[Text]"/>
      <dgm:spPr/>
      <dgm:t>
        <a:bodyPr/>
        <a:lstStyle/>
        <a:p>
          <a:r>
            <a:rPr lang="en-GB" dirty="0" smtClean="0"/>
            <a:t>Inform Your Leadership, Formulate a Plan</a:t>
          </a:r>
          <a:endParaRPr lang="fr-BE" dirty="0"/>
        </a:p>
      </dgm:t>
    </dgm:pt>
    <dgm:pt modelId="{A14AAC2F-BEEF-49CD-B186-7033DFBF8035}" type="sibTrans" cxnId="{BF77F835-3EAD-4CC5-A911-FE8AA3F852CC}">
      <dgm:prSet/>
      <dgm:spPr/>
      <dgm:t>
        <a:bodyPr/>
        <a:lstStyle/>
        <a:p>
          <a:endParaRPr lang="fr-BE"/>
        </a:p>
      </dgm:t>
    </dgm:pt>
    <dgm:pt modelId="{8BC989CC-8C6E-46B9-80F5-C586521A27AC}" type="sibTrans" cxnId="{96084F69-0BBC-4C01-BD87-783AE6465B88}">
      <dgm:prSet/>
      <dgm:spPr/>
      <dgm:t>
        <a:bodyPr/>
        <a:lstStyle/>
        <a:p>
          <a:endParaRPr lang="fr-BE"/>
        </a:p>
      </dgm:t>
    </dgm:pt>
    <dgm:pt modelId="{E91AACF2-E199-4EEA-ABC5-D5F7EBBAE9D5}" type="parTrans" cxnId="{EFFDAC9B-D28A-489A-ABE5-7B82C1379676}">
      <dgm:prSet/>
      <dgm:spPr/>
      <dgm:t>
        <a:bodyPr/>
        <a:lstStyle/>
        <a:p>
          <a:endParaRPr lang="fr-BE"/>
        </a:p>
      </dgm:t>
    </dgm:pt>
    <dgm:pt modelId="{A9FCF8BE-273A-4D53-966C-1AC1EF7F7016}">
      <dgm:prSet phldrT="[Text]"/>
      <dgm:spPr/>
      <dgm:t>
        <a:bodyPr/>
        <a:lstStyle/>
        <a:p>
          <a:r>
            <a:rPr lang="en-GB" dirty="0" smtClean="0"/>
            <a:t>2</a:t>
          </a:r>
          <a:endParaRPr lang="fr-BE" dirty="0"/>
        </a:p>
      </dgm:t>
    </dgm:pt>
    <dgm:pt modelId="{663009A7-02A6-419E-8528-20949AB5780A}" type="parTrans" cxnId="{FBF1ACF7-932E-4317-A9A9-36309836CDA8}">
      <dgm:prSet/>
      <dgm:spPr/>
      <dgm:t>
        <a:bodyPr/>
        <a:lstStyle/>
        <a:p>
          <a:endParaRPr lang="fr-BE"/>
        </a:p>
      </dgm:t>
    </dgm:pt>
    <dgm:pt modelId="{00FD98A5-66FA-4B11-BC99-14DAAB9FC806}">
      <dgm:prSet phldrT="[Text]"/>
      <dgm:spPr/>
      <dgm:t>
        <a:bodyPr/>
        <a:lstStyle/>
        <a:p>
          <a:r>
            <a:rPr lang="en-GB" dirty="0" smtClean="0"/>
            <a:t>Map the Personal Data that Your Organisation is Processing</a:t>
          </a:r>
          <a:endParaRPr lang="fr-BE" dirty="0"/>
        </a:p>
      </dgm:t>
    </dgm:pt>
    <dgm:pt modelId="{E76BFFD6-0F3C-4837-9784-850316D2D3CB}" type="sibTrans" cxnId="{FBF1ACF7-932E-4317-A9A9-36309836CDA8}">
      <dgm:prSet/>
      <dgm:spPr/>
      <dgm:t>
        <a:bodyPr/>
        <a:lstStyle/>
        <a:p>
          <a:endParaRPr lang="fr-BE"/>
        </a:p>
      </dgm:t>
    </dgm:pt>
    <dgm:pt modelId="{7875F545-F300-428F-8D8E-24E109B347D3}" type="sibTrans" cxnId="{EFFDAC9B-D28A-489A-ABE5-7B82C1379676}">
      <dgm:prSet/>
      <dgm:spPr/>
      <dgm:t>
        <a:bodyPr/>
        <a:lstStyle/>
        <a:p>
          <a:endParaRPr lang="fr-BE"/>
        </a:p>
      </dgm:t>
    </dgm:pt>
    <dgm:pt modelId="{9932286D-7384-4575-BBAE-DC00D26F57A6}" type="parTrans" cxnId="{4DA100A2-027D-4DE2-B2D3-27995265DFB5}">
      <dgm:prSet/>
      <dgm:spPr/>
      <dgm:t>
        <a:bodyPr/>
        <a:lstStyle/>
        <a:p>
          <a:endParaRPr lang="fr-BE"/>
        </a:p>
      </dgm:t>
    </dgm:pt>
    <dgm:pt modelId="{AFEFEF4A-7A25-4EF8-BFAF-64BD559F84E7}">
      <dgm:prSet phldrT="[Text]"/>
      <dgm:spPr/>
      <dgm:t>
        <a:bodyPr/>
        <a:lstStyle/>
        <a:p>
          <a:r>
            <a:rPr lang="en-GB" dirty="0" smtClean="0"/>
            <a:t>3</a:t>
          </a:r>
          <a:endParaRPr lang="fr-BE" dirty="0"/>
        </a:p>
      </dgm:t>
    </dgm:pt>
    <dgm:pt modelId="{B8F518C3-9BD8-4B1A-9B1A-5B6D44835AD9}" type="parTrans" cxnId="{A0713FB7-AF2E-41C7-9197-84144286BB9C}">
      <dgm:prSet/>
      <dgm:spPr/>
      <dgm:t>
        <a:bodyPr/>
        <a:lstStyle/>
        <a:p>
          <a:endParaRPr lang="fr-BE"/>
        </a:p>
      </dgm:t>
    </dgm:pt>
    <dgm:pt modelId="{64D45A42-5DFF-41E8-A336-2B7CC5C7B244}">
      <dgm:prSet/>
      <dgm:spPr/>
      <dgm:t>
        <a:bodyPr/>
        <a:lstStyle/>
        <a:p>
          <a:r>
            <a:rPr lang="en-GB" dirty="0" smtClean="0"/>
            <a:t>Decide Whether a Data Protection Officer Should be Appointed</a:t>
          </a:r>
          <a:endParaRPr lang="fr-BE" dirty="0"/>
        </a:p>
      </dgm:t>
    </dgm:pt>
    <dgm:pt modelId="{A2DC9BBE-F5AD-4840-A70A-2EBC8BCEE7F8}" type="sibTrans" cxnId="{A0713FB7-AF2E-41C7-9197-84144286BB9C}">
      <dgm:prSet/>
      <dgm:spPr/>
      <dgm:t>
        <a:bodyPr/>
        <a:lstStyle/>
        <a:p>
          <a:endParaRPr lang="fr-BE"/>
        </a:p>
      </dgm:t>
    </dgm:pt>
    <dgm:pt modelId="{760B18C5-1900-4034-B3E2-15D9AB8FB440}" type="sibTrans" cxnId="{4DA100A2-027D-4DE2-B2D3-27995265DFB5}">
      <dgm:prSet/>
      <dgm:spPr/>
      <dgm:t>
        <a:bodyPr/>
        <a:lstStyle/>
        <a:p>
          <a:endParaRPr lang="fr-BE"/>
        </a:p>
      </dgm:t>
    </dgm:pt>
    <dgm:pt modelId="{1D0DF2E6-B9A3-4DA3-BAA3-33062195D9A6}" type="parTrans" cxnId="{A835CF47-F995-4090-A8C3-AD2E3BB9097E}">
      <dgm:prSet/>
      <dgm:spPr/>
      <dgm:t>
        <a:bodyPr/>
        <a:lstStyle/>
        <a:p>
          <a:endParaRPr lang="fr-BE"/>
        </a:p>
      </dgm:t>
    </dgm:pt>
    <dgm:pt modelId="{8BADE042-0220-4A76-980B-C681908B5523}">
      <dgm:prSet phldrT="[Text]"/>
      <dgm:spPr/>
      <dgm:t>
        <a:bodyPr/>
        <a:lstStyle/>
        <a:p>
          <a:r>
            <a:rPr lang="fr-BE" dirty="0" smtClean="0"/>
            <a:t>5</a:t>
          </a:r>
          <a:endParaRPr lang="fr-BE" dirty="0"/>
        </a:p>
      </dgm:t>
    </dgm:pt>
    <dgm:pt modelId="{F0467117-A491-4088-8173-0AB9052F6E34}" type="parTrans" cxnId="{0AC5938F-8A48-4020-8B5A-0EB071C395B8}">
      <dgm:prSet/>
      <dgm:spPr/>
      <dgm:t>
        <a:bodyPr/>
        <a:lstStyle/>
        <a:p>
          <a:endParaRPr lang="fr-BE"/>
        </a:p>
      </dgm:t>
    </dgm:pt>
    <dgm:pt modelId="{9383E9EB-8AD8-4A1B-9D8E-F3EE61A7444F}">
      <dgm:prSet/>
      <dgm:spPr/>
      <dgm:t>
        <a:bodyPr/>
        <a:lstStyle/>
        <a:p>
          <a:r>
            <a:rPr lang="en-GB" dirty="0" smtClean="0"/>
            <a:t>Review the Grounds Under Which Personal Data is Being Processed  </a:t>
          </a:r>
          <a:endParaRPr lang="fr-BE" dirty="0"/>
        </a:p>
      </dgm:t>
    </dgm:pt>
    <dgm:pt modelId="{7ACEAF7B-012D-4E04-8A4B-05A3054B2A25}" type="sibTrans" cxnId="{0AC5938F-8A48-4020-8B5A-0EB071C395B8}">
      <dgm:prSet/>
      <dgm:spPr/>
      <dgm:t>
        <a:bodyPr/>
        <a:lstStyle/>
        <a:p>
          <a:endParaRPr lang="fr-BE"/>
        </a:p>
      </dgm:t>
    </dgm:pt>
    <dgm:pt modelId="{EAAD9782-24DD-4928-8DF6-F41236C9189D}" type="sibTrans" cxnId="{A835CF47-F995-4090-A8C3-AD2E3BB9097E}">
      <dgm:prSet/>
      <dgm:spPr/>
      <dgm:t>
        <a:bodyPr/>
        <a:lstStyle/>
        <a:p>
          <a:endParaRPr lang="fr-BE"/>
        </a:p>
      </dgm:t>
    </dgm:pt>
    <dgm:pt modelId="{5F18332B-6B42-40D5-A187-3AD895485FF3}" type="parTrans" cxnId="{D9F78F36-7FDB-446F-8056-3F942A918CC3}">
      <dgm:prSet/>
      <dgm:spPr/>
      <dgm:t>
        <a:bodyPr/>
        <a:lstStyle/>
        <a:p>
          <a:endParaRPr lang="fr-BE"/>
        </a:p>
      </dgm:t>
    </dgm:pt>
    <dgm:pt modelId="{4D5F541E-F4F5-491C-BD9D-7DB7F3196F1C}">
      <dgm:prSet/>
      <dgm:spPr/>
      <dgm:t>
        <a:bodyPr/>
        <a:lstStyle/>
        <a:p>
          <a:r>
            <a:rPr lang="fr-BE" dirty="0" smtClean="0"/>
            <a:t>6</a:t>
          </a:r>
          <a:endParaRPr lang="fr-BE" dirty="0"/>
        </a:p>
      </dgm:t>
    </dgm:pt>
    <dgm:pt modelId="{841F4050-06F2-496E-9FCC-F8C8E0D6CD54}" type="parTrans" cxnId="{E66156E9-7FF3-41FA-B44B-56FC791EBF05}">
      <dgm:prSet/>
      <dgm:spPr/>
      <dgm:t>
        <a:bodyPr/>
        <a:lstStyle/>
        <a:p>
          <a:endParaRPr lang="fr-BE"/>
        </a:p>
      </dgm:t>
    </dgm:pt>
    <dgm:pt modelId="{0C90BC9A-2096-48E9-A0BF-AE2E98B9C2AB}">
      <dgm:prSet/>
      <dgm:spPr/>
      <dgm:t>
        <a:bodyPr/>
        <a:lstStyle/>
        <a:p>
          <a:r>
            <a:rPr lang="en-GB" dirty="0" smtClean="0"/>
            <a:t>Draft or Review Information Notices</a:t>
          </a:r>
          <a:endParaRPr lang="fr-BE" dirty="0"/>
        </a:p>
      </dgm:t>
    </dgm:pt>
    <dgm:pt modelId="{7D8062AD-6487-4CEB-8F57-4207D27FF47D}" type="sibTrans" cxnId="{E66156E9-7FF3-41FA-B44B-56FC791EBF05}">
      <dgm:prSet/>
      <dgm:spPr/>
      <dgm:t>
        <a:bodyPr/>
        <a:lstStyle/>
        <a:p>
          <a:endParaRPr lang="fr-BE"/>
        </a:p>
      </dgm:t>
    </dgm:pt>
    <dgm:pt modelId="{17955A73-7490-40E7-8B08-E23B882D74C6}" type="sibTrans" cxnId="{D9F78F36-7FDB-446F-8056-3F942A918CC3}">
      <dgm:prSet/>
      <dgm:spPr/>
      <dgm:t>
        <a:bodyPr/>
        <a:lstStyle/>
        <a:p>
          <a:endParaRPr lang="fr-BE"/>
        </a:p>
      </dgm:t>
    </dgm:pt>
    <dgm:pt modelId="{179D3BD9-6B22-4C1D-AC93-1EA7A188FB69}" type="parTrans" cxnId="{DF929C5E-ED46-47A4-9C7B-21F5F6E45302}">
      <dgm:prSet/>
      <dgm:spPr/>
      <dgm:t>
        <a:bodyPr/>
        <a:lstStyle/>
        <a:p>
          <a:endParaRPr lang="fr-BE"/>
        </a:p>
      </dgm:t>
    </dgm:pt>
    <dgm:pt modelId="{973428AF-DB8D-464C-B96D-4DE9A627EA2C}">
      <dgm:prSet phldrT="[Text]"/>
      <dgm:spPr/>
      <dgm:t>
        <a:bodyPr/>
        <a:lstStyle/>
        <a:p>
          <a:r>
            <a:rPr lang="fr-BE" dirty="0" smtClean="0"/>
            <a:t>7</a:t>
          </a:r>
          <a:endParaRPr lang="fr-BE" dirty="0"/>
        </a:p>
      </dgm:t>
    </dgm:pt>
    <dgm:pt modelId="{DDA5E01B-34FE-412F-9544-0352CEDC8D36}" type="parTrans" cxnId="{8BE1DA5C-D6E2-457B-84B7-6C7E9FEE2833}">
      <dgm:prSet/>
      <dgm:spPr/>
      <dgm:t>
        <a:bodyPr/>
        <a:lstStyle/>
        <a:p>
          <a:endParaRPr lang="fr-BE"/>
        </a:p>
      </dgm:t>
    </dgm:pt>
    <dgm:pt modelId="{6EBB6A4A-C218-4138-B04A-69D2417A697B}">
      <dgm:prSet/>
      <dgm:spPr/>
      <dgm:t>
        <a:bodyPr/>
        <a:lstStyle/>
        <a:p>
          <a:r>
            <a:rPr lang="en-GB" dirty="0" smtClean="0"/>
            <a:t>Update Your Data Governance Policies and Procedures</a:t>
          </a:r>
          <a:endParaRPr lang="fr-BE" dirty="0"/>
        </a:p>
      </dgm:t>
    </dgm:pt>
    <dgm:pt modelId="{BEB81CE2-A97B-4C08-B74C-E27E3CB35302}" type="sibTrans" cxnId="{8BE1DA5C-D6E2-457B-84B7-6C7E9FEE2833}">
      <dgm:prSet/>
      <dgm:spPr/>
      <dgm:t>
        <a:bodyPr/>
        <a:lstStyle/>
        <a:p>
          <a:endParaRPr lang="fr-BE"/>
        </a:p>
      </dgm:t>
    </dgm:pt>
    <dgm:pt modelId="{5DF8B926-3DB2-4B57-991D-CBFE911C2014}" type="sibTrans" cxnId="{DF929C5E-ED46-47A4-9C7B-21F5F6E45302}">
      <dgm:prSet/>
      <dgm:spPr/>
      <dgm:t>
        <a:bodyPr/>
        <a:lstStyle/>
        <a:p>
          <a:endParaRPr lang="fr-BE"/>
        </a:p>
      </dgm:t>
    </dgm:pt>
    <dgm:pt modelId="{AE63A9C5-5798-4774-8F37-1812EC5B47AB}" type="parTrans" cxnId="{6F51E85F-490D-4968-80C9-3DD242874A1A}">
      <dgm:prSet/>
      <dgm:spPr/>
      <dgm:t>
        <a:bodyPr/>
        <a:lstStyle/>
        <a:p>
          <a:endParaRPr lang="fr-BE"/>
        </a:p>
      </dgm:t>
    </dgm:pt>
    <dgm:pt modelId="{18CD0871-3482-49B2-A203-0E5DD379463A}">
      <dgm:prSet phldrT="[Text]"/>
      <dgm:spPr/>
      <dgm:t>
        <a:bodyPr/>
        <a:lstStyle/>
        <a:p>
          <a:r>
            <a:rPr lang="fr-BE" dirty="0" smtClean="0"/>
            <a:t>8</a:t>
          </a:r>
          <a:endParaRPr lang="fr-BE" dirty="0"/>
        </a:p>
      </dgm:t>
    </dgm:pt>
    <dgm:pt modelId="{AD71B3D8-0A9C-46FA-8E32-AF3E077A65B1}" type="parTrans" cxnId="{FC440951-A16F-459A-9EC3-0174974B9F1F}">
      <dgm:prSet/>
      <dgm:spPr/>
      <dgm:t>
        <a:bodyPr/>
        <a:lstStyle/>
        <a:p>
          <a:endParaRPr lang="fr-BE"/>
        </a:p>
      </dgm:t>
    </dgm:pt>
    <dgm:pt modelId="{A831A6AE-3A65-4BAF-A3AA-BD89890D2DAC}">
      <dgm:prSet/>
      <dgm:spPr/>
      <dgm:t>
        <a:bodyPr/>
        <a:lstStyle/>
        <a:p>
          <a:r>
            <a:rPr lang="en-GB" dirty="0" smtClean="0"/>
            <a:t>Review Your Contracts with Third Parties</a:t>
          </a:r>
          <a:endParaRPr lang="fr-BE" dirty="0"/>
        </a:p>
      </dgm:t>
    </dgm:pt>
    <dgm:pt modelId="{FCA7E2A9-4251-4DCB-BC22-453A561AD180}" type="sibTrans" cxnId="{FC440951-A16F-459A-9EC3-0174974B9F1F}">
      <dgm:prSet/>
      <dgm:spPr/>
      <dgm:t>
        <a:bodyPr/>
        <a:lstStyle/>
        <a:p>
          <a:endParaRPr lang="fr-BE"/>
        </a:p>
      </dgm:t>
    </dgm:pt>
    <dgm:pt modelId="{E4345F3D-347A-4F8F-919B-863AFACCD7B6}" type="sibTrans" cxnId="{6F51E85F-490D-4968-80C9-3DD242874A1A}">
      <dgm:prSet/>
      <dgm:spPr/>
      <dgm:t>
        <a:bodyPr/>
        <a:lstStyle/>
        <a:p>
          <a:endParaRPr lang="fr-BE"/>
        </a:p>
      </dgm:t>
    </dgm:pt>
    <dgm:pt modelId="{2B74F16B-4B22-41D4-805B-B98D492BD34D}">
      <dgm:prSet/>
      <dgm:spPr/>
      <dgm:t>
        <a:bodyPr/>
        <a:lstStyle/>
        <a:p>
          <a:r>
            <a:rPr lang="en-GB" dirty="0" smtClean="0"/>
            <a:t>4</a:t>
          </a:r>
          <a:endParaRPr lang="fr-BE" dirty="0"/>
        </a:p>
      </dgm:t>
    </dgm:pt>
    <dgm:pt modelId="{544795A2-6EF1-4F27-A388-6E56E5659CDD}" type="parTrans" cxnId="{F8B4C4D9-C312-45DD-97CC-63D6368A7375}">
      <dgm:prSet/>
      <dgm:spPr/>
      <dgm:t>
        <a:bodyPr/>
        <a:lstStyle/>
        <a:p>
          <a:endParaRPr lang="fr-BE"/>
        </a:p>
      </dgm:t>
    </dgm:pt>
    <dgm:pt modelId="{04D458A5-C7D8-42AF-B397-4800A790DEAD}" type="sibTrans" cxnId="{F8B4C4D9-C312-45DD-97CC-63D6368A7375}">
      <dgm:prSet/>
      <dgm:spPr/>
      <dgm:t>
        <a:bodyPr/>
        <a:lstStyle/>
        <a:p>
          <a:endParaRPr lang="fr-BE"/>
        </a:p>
      </dgm:t>
    </dgm:pt>
    <dgm:pt modelId="{C102FB3D-66B4-458F-A644-A24CFA1293AF}">
      <dgm:prSet/>
      <dgm:spPr/>
      <dgm:t>
        <a:bodyPr/>
        <a:lstStyle/>
        <a:p>
          <a:r>
            <a:rPr lang="en-GB" dirty="0" smtClean="0"/>
            <a:t>Address the Risks Identified in Any Data Processing Activities</a:t>
          </a:r>
          <a:endParaRPr lang="fr-BE" dirty="0"/>
        </a:p>
      </dgm:t>
    </dgm:pt>
    <dgm:pt modelId="{4D93F42C-D224-4AD9-9754-BF397C81D06B}" type="parTrans" cxnId="{A20B6D0D-C82D-4143-B12D-AFAE90FC6EF2}">
      <dgm:prSet/>
      <dgm:spPr/>
      <dgm:t>
        <a:bodyPr/>
        <a:lstStyle/>
        <a:p>
          <a:endParaRPr lang="fr-BE"/>
        </a:p>
      </dgm:t>
    </dgm:pt>
    <dgm:pt modelId="{C91AB180-09B7-4E03-B68B-D4B72DF6082F}" type="sibTrans" cxnId="{A20B6D0D-C82D-4143-B12D-AFAE90FC6EF2}">
      <dgm:prSet/>
      <dgm:spPr/>
      <dgm:t>
        <a:bodyPr/>
        <a:lstStyle/>
        <a:p>
          <a:endParaRPr lang="fr-BE"/>
        </a:p>
      </dgm:t>
    </dgm:pt>
    <dgm:pt modelId="{22A95A61-192D-423F-AE71-754A7BB5DB36}" type="pres">
      <dgm:prSet presAssocID="{377B27B6-8FD2-487D-9BA9-CCD1EEC0A306}" presName="linearFlow" presStyleLbl="node0" presStyleCnt="0">
        <dgm:presLayoutVars>
          <dgm:dir/>
          <dgm:animLvl val="lvl"/>
          <dgm:resizeHandles val="exact"/>
        </dgm:presLayoutVars>
      </dgm:prSet>
      <dgm:spPr/>
      <dgm:t>
        <a:bodyPr/>
        <a:lstStyle/>
        <a:p>
          <a:endParaRPr lang="fr-BE"/>
        </a:p>
      </dgm:t>
    </dgm:pt>
    <dgm:pt modelId="{33E61885-FB08-4BE9-9605-B2A551E7DE00}" type="pres">
      <dgm:prSet presAssocID="{3B482473-AA14-42EF-89EB-E9C85FCF4310}" presName="composite" presStyleLbl="node1" presStyleCnt="0"/>
      <dgm:spPr/>
      <dgm:t>
        <a:bodyPr/>
        <a:lstStyle/>
        <a:p>
          <a:endParaRPr lang="fr-BE"/>
        </a:p>
      </dgm:t>
    </dgm:pt>
    <dgm:pt modelId="{6F611411-12B3-46DF-9FB1-261E147943E3}" type="pres">
      <dgm:prSet presAssocID="{3B482473-AA14-42EF-89EB-E9C85FCF4310}" presName="parentText" presStyleLbl="alignNode1" presStyleIdx="0" presStyleCnt="8" custLinFactNeighborX="-3348" custLinFactNeighborY="1518">
        <dgm:presLayoutVars>
          <dgm:chMax val="1"/>
          <dgm:bulletEnabled val="1"/>
        </dgm:presLayoutVars>
      </dgm:prSet>
      <dgm:spPr/>
      <dgm:t>
        <a:bodyPr/>
        <a:lstStyle/>
        <a:p>
          <a:endParaRPr lang="fr-BE"/>
        </a:p>
      </dgm:t>
    </dgm:pt>
    <dgm:pt modelId="{4FA50B12-FE0D-4DBD-99F8-4032CA0B2B59}" type="pres">
      <dgm:prSet presAssocID="{3B482473-AA14-42EF-89EB-E9C85FCF4310}" presName="descendantText" presStyleLbl="alignAcc1" presStyleIdx="0" presStyleCnt="8" custLinFactNeighborX="220" custLinFactNeighborY="-17714">
        <dgm:presLayoutVars>
          <dgm:bulletEnabled val="1"/>
        </dgm:presLayoutVars>
      </dgm:prSet>
      <dgm:spPr/>
      <dgm:t>
        <a:bodyPr/>
        <a:lstStyle/>
        <a:p>
          <a:endParaRPr lang="fr-BE"/>
        </a:p>
      </dgm:t>
    </dgm:pt>
    <dgm:pt modelId="{8BDAFDD7-E352-4308-AF0E-C2BC4DDA4976}" type="pres">
      <dgm:prSet presAssocID="{8BC989CC-8C6E-46B9-80F5-C586521A27AC}" presName="sp" presStyleLbl="sibTrans2D1" presStyleCnt="0"/>
      <dgm:spPr/>
      <dgm:t>
        <a:bodyPr/>
        <a:lstStyle/>
        <a:p>
          <a:endParaRPr lang="fr-BE"/>
        </a:p>
      </dgm:t>
    </dgm:pt>
    <dgm:pt modelId="{164CB9A5-668B-4B13-8631-176B81EF8944}" type="pres">
      <dgm:prSet presAssocID="{A9FCF8BE-273A-4D53-966C-1AC1EF7F7016}" presName="composite" presStyleLbl="node1" presStyleCnt="0"/>
      <dgm:spPr/>
      <dgm:t>
        <a:bodyPr/>
        <a:lstStyle/>
        <a:p>
          <a:endParaRPr lang="fr-BE"/>
        </a:p>
      </dgm:t>
    </dgm:pt>
    <dgm:pt modelId="{0DDB3FEB-EE6C-4C2D-932A-6706825AE05D}" type="pres">
      <dgm:prSet presAssocID="{A9FCF8BE-273A-4D53-966C-1AC1EF7F7016}" presName="parentText" presStyleLbl="alignNode1" presStyleIdx="1" presStyleCnt="8">
        <dgm:presLayoutVars>
          <dgm:chMax val="1"/>
          <dgm:bulletEnabled val="1"/>
        </dgm:presLayoutVars>
      </dgm:prSet>
      <dgm:spPr/>
      <dgm:t>
        <a:bodyPr/>
        <a:lstStyle/>
        <a:p>
          <a:endParaRPr lang="fr-BE"/>
        </a:p>
      </dgm:t>
    </dgm:pt>
    <dgm:pt modelId="{4DCBAEFC-E933-4BEF-B2DA-3880B98B65BD}" type="pres">
      <dgm:prSet presAssocID="{A9FCF8BE-273A-4D53-966C-1AC1EF7F7016}" presName="descendantText" presStyleLbl="alignAcc1" presStyleIdx="1" presStyleCnt="8">
        <dgm:presLayoutVars>
          <dgm:bulletEnabled val="1"/>
        </dgm:presLayoutVars>
      </dgm:prSet>
      <dgm:spPr/>
      <dgm:t>
        <a:bodyPr/>
        <a:lstStyle/>
        <a:p>
          <a:endParaRPr lang="fr-BE"/>
        </a:p>
      </dgm:t>
    </dgm:pt>
    <dgm:pt modelId="{675F3A7E-4AD6-415F-909A-4D103ECA1B4F}" type="pres">
      <dgm:prSet presAssocID="{7875F545-F300-428F-8D8E-24E109B347D3}" presName="sp" presStyleLbl="sibTrans2D1" presStyleCnt="0"/>
      <dgm:spPr/>
      <dgm:t>
        <a:bodyPr/>
        <a:lstStyle/>
        <a:p>
          <a:endParaRPr lang="fr-BE"/>
        </a:p>
      </dgm:t>
    </dgm:pt>
    <dgm:pt modelId="{BFCC658F-7462-4D72-AF21-083218DCD837}" type="pres">
      <dgm:prSet presAssocID="{AFEFEF4A-7A25-4EF8-BFAF-64BD559F84E7}" presName="composite" presStyleLbl="node1" presStyleCnt="0"/>
      <dgm:spPr/>
      <dgm:t>
        <a:bodyPr/>
        <a:lstStyle/>
        <a:p>
          <a:endParaRPr lang="fr-BE"/>
        </a:p>
      </dgm:t>
    </dgm:pt>
    <dgm:pt modelId="{64F13E82-71B0-4939-9907-2A25C8057066}" type="pres">
      <dgm:prSet presAssocID="{AFEFEF4A-7A25-4EF8-BFAF-64BD559F84E7}" presName="parentText" presStyleLbl="alignNode1" presStyleIdx="2" presStyleCnt="8">
        <dgm:presLayoutVars>
          <dgm:chMax val="1"/>
          <dgm:bulletEnabled val="1"/>
        </dgm:presLayoutVars>
      </dgm:prSet>
      <dgm:spPr/>
      <dgm:t>
        <a:bodyPr/>
        <a:lstStyle/>
        <a:p>
          <a:endParaRPr lang="fr-BE"/>
        </a:p>
      </dgm:t>
    </dgm:pt>
    <dgm:pt modelId="{C8A8A73B-9BFA-4876-9770-95A8FD6E879E}" type="pres">
      <dgm:prSet presAssocID="{AFEFEF4A-7A25-4EF8-BFAF-64BD559F84E7}" presName="descendantText" presStyleLbl="alignAcc1" presStyleIdx="2" presStyleCnt="8">
        <dgm:presLayoutVars>
          <dgm:bulletEnabled val="1"/>
        </dgm:presLayoutVars>
      </dgm:prSet>
      <dgm:spPr/>
      <dgm:t>
        <a:bodyPr/>
        <a:lstStyle/>
        <a:p>
          <a:endParaRPr lang="fr-BE"/>
        </a:p>
      </dgm:t>
    </dgm:pt>
    <dgm:pt modelId="{E49D14BB-A735-4C73-87D1-9EB4711E2F7C}" type="pres">
      <dgm:prSet presAssocID="{760B18C5-1900-4034-B3E2-15D9AB8FB440}" presName="sp" presStyleLbl="sibTrans2D1" presStyleCnt="0"/>
      <dgm:spPr/>
      <dgm:t>
        <a:bodyPr/>
        <a:lstStyle/>
        <a:p>
          <a:endParaRPr lang="fr-BE"/>
        </a:p>
      </dgm:t>
    </dgm:pt>
    <dgm:pt modelId="{B29E1B93-5DEB-4632-ACEE-5100676DC040}" type="pres">
      <dgm:prSet presAssocID="{2B74F16B-4B22-41D4-805B-B98D492BD34D}" presName="composite" presStyleCnt="0"/>
      <dgm:spPr/>
    </dgm:pt>
    <dgm:pt modelId="{69E15A44-3629-44F4-B31F-8AD011008682}" type="pres">
      <dgm:prSet presAssocID="{2B74F16B-4B22-41D4-805B-B98D492BD34D}" presName="parentText" presStyleLbl="alignNode1" presStyleIdx="3" presStyleCnt="8">
        <dgm:presLayoutVars>
          <dgm:chMax val="1"/>
          <dgm:bulletEnabled val="1"/>
        </dgm:presLayoutVars>
      </dgm:prSet>
      <dgm:spPr/>
      <dgm:t>
        <a:bodyPr/>
        <a:lstStyle/>
        <a:p>
          <a:endParaRPr lang="fr-BE"/>
        </a:p>
      </dgm:t>
    </dgm:pt>
    <dgm:pt modelId="{A1798535-2769-481A-9FAD-3AE163E55F0F}" type="pres">
      <dgm:prSet presAssocID="{2B74F16B-4B22-41D4-805B-B98D492BD34D}" presName="descendantText" presStyleLbl="alignAcc1" presStyleIdx="3" presStyleCnt="8">
        <dgm:presLayoutVars>
          <dgm:bulletEnabled val="1"/>
        </dgm:presLayoutVars>
      </dgm:prSet>
      <dgm:spPr/>
      <dgm:t>
        <a:bodyPr/>
        <a:lstStyle/>
        <a:p>
          <a:endParaRPr lang="fr-BE"/>
        </a:p>
      </dgm:t>
    </dgm:pt>
    <dgm:pt modelId="{7E5A2378-BEDD-4842-A001-9409FD826F03}" type="pres">
      <dgm:prSet presAssocID="{04D458A5-C7D8-42AF-B397-4800A790DEAD}" presName="sp" presStyleCnt="0"/>
      <dgm:spPr/>
    </dgm:pt>
    <dgm:pt modelId="{ED57C6AD-35E4-4A3F-9755-895C4DC74C77}" type="pres">
      <dgm:prSet presAssocID="{8BADE042-0220-4A76-980B-C681908B5523}" presName="composite" presStyleLbl="node1" presStyleCnt="0"/>
      <dgm:spPr/>
      <dgm:t>
        <a:bodyPr/>
        <a:lstStyle/>
        <a:p>
          <a:endParaRPr lang="fr-BE"/>
        </a:p>
      </dgm:t>
    </dgm:pt>
    <dgm:pt modelId="{33FEAB8A-A69B-4489-81DD-DCC82388998F}" type="pres">
      <dgm:prSet presAssocID="{8BADE042-0220-4A76-980B-C681908B5523}" presName="parentText" presStyleLbl="alignNode1" presStyleIdx="4" presStyleCnt="8">
        <dgm:presLayoutVars>
          <dgm:chMax val="1"/>
          <dgm:bulletEnabled val="1"/>
        </dgm:presLayoutVars>
      </dgm:prSet>
      <dgm:spPr/>
      <dgm:t>
        <a:bodyPr/>
        <a:lstStyle/>
        <a:p>
          <a:endParaRPr lang="fr-BE"/>
        </a:p>
      </dgm:t>
    </dgm:pt>
    <dgm:pt modelId="{72D93FA2-9305-45BF-A914-C81E74704F3F}" type="pres">
      <dgm:prSet presAssocID="{8BADE042-0220-4A76-980B-C681908B5523}" presName="descendantText" presStyleLbl="alignAcc1" presStyleIdx="4" presStyleCnt="8">
        <dgm:presLayoutVars>
          <dgm:bulletEnabled val="1"/>
        </dgm:presLayoutVars>
      </dgm:prSet>
      <dgm:spPr/>
      <dgm:t>
        <a:bodyPr/>
        <a:lstStyle/>
        <a:p>
          <a:endParaRPr lang="fr-BE"/>
        </a:p>
      </dgm:t>
    </dgm:pt>
    <dgm:pt modelId="{58D0C30C-5173-44DD-8419-F5999363784E}" type="pres">
      <dgm:prSet presAssocID="{EAAD9782-24DD-4928-8DF6-F41236C9189D}" presName="sp" presStyleLbl="sibTrans2D1" presStyleCnt="0"/>
      <dgm:spPr/>
      <dgm:t>
        <a:bodyPr/>
        <a:lstStyle/>
        <a:p>
          <a:endParaRPr lang="fr-BE"/>
        </a:p>
      </dgm:t>
    </dgm:pt>
    <dgm:pt modelId="{F3504F93-F185-43E9-914D-FE6F1C29CF1F}" type="pres">
      <dgm:prSet presAssocID="{4D5F541E-F4F5-491C-BD9D-7DB7F3196F1C}" presName="composite" presStyleLbl="node1" presStyleCnt="0"/>
      <dgm:spPr/>
      <dgm:t>
        <a:bodyPr/>
        <a:lstStyle/>
        <a:p>
          <a:endParaRPr lang="fr-BE"/>
        </a:p>
      </dgm:t>
    </dgm:pt>
    <dgm:pt modelId="{F54D3AA7-A280-4C00-8B74-7497307B56CD}" type="pres">
      <dgm:prSet presAssocID="{4D5F541E-F4F5-491C-BD9D-7DB7F3196F1C}" presName="parentText" presStyleLbl="alignNode1" presStyleIdx="5" presStyleCnt="8">
        <dgm:presLayoutVars>
          <dgm:chMax val="1"/>
          <dgm:bulletEnabled val="1"/>
        </dgm:presLayoutVars>
      </dgm:prSet>
      <dgm:spPr/>
      <dgm:t>
        <a:bodyPr/>
        <a:lstStyle/>
        <a:p>
          <a:endParaRPr lang="fr-BE"/>
        </a:p>
      </dgm:t>
    </dgm:pt>
    <dgm:pt modelId="{88D86A72-4AE3-492F-83D5-EA30DF5F87CD}" type="pres">
      <dgm:prSet presAssocID="{4D5F541E-F4F5-491C-BD9D-7DB7F3196F1C}" presName="descendantText" presStyleLbl="alignAcc1" presStyleIdx="5" presStyleCnt="8">
        <dgm:presLayoutVars>
          <dgm:bulletEnabled val="1"/>
        </dgm:presLayoutVars>
      </dgm:prSet>
      <dgm:spPr/>
      <dgm:t>
        <a:bodyPr/>
        <a:lstStyle/>
        <a:p>
          <a:endParaRPr lang="fr-BE"/>
        </a:p>
      </dgm:t>
    </dgm:pt>
    <dgm:pt modelId="{BF0C8F7C-9365-4F88-8BBF-7E57A2B320F2}" type="pres">
      <dgm:prSet presAssocID="{17955A73-7490-40E7-8B08-E23B882D74C6}" presName="sp" presStyleLbl="sibTrans2D1" presStyleCnt="0"/>
      <dgm:spPr/>
      <dgm:t>
        <a:bodyPr/>
        <a:lstStyle/>
        <a:p>
          <a:endParaRPr lang="fr-BE"/>
        </a:p>
      </dgm:t>
    </dgm:pt>
    <dgm:pt modelId="{5E922623-DEBB-4F89-8890-47AB791A3FD6}" type="pres">
      <dgm:prSet presAssocID="{973428AF-DB8D-464C-B96D-4DE9A627EA2C}" presName="composite" presStyleLbl="node1" presStyleCnt="0"/>
      <dgm:spPr/>
      <dgm:t>
        <a:bodyPr/>
        <a:lstStyle/>
        <a:p>
          <a:endParaRPr lang="fr-BE"/>
        </a:p>
      </dgm:t>
    </dgm:pt>
    <dgm:pt modelId="{8EF5E68D-292D-427A-A49C-D34959516CC8}" type="pres">
      <dgm:prSet presAssocID="{973428AF-DB8D-464C-B96D-4DE9A627EA2C}" presName="parentText" presStyleLbl="alignNode1" presStyleIdx="6" presStyleCnt="8">
        <dgm:presLayoutVars>
          <dgm:chMax val="1"/>
          <dgm:bulletEnabled val="1"/>
        </dgm:presLayoutVars>
      </dgm:prSet>
      <dgm:spPr/>
      <dgm:t>
        <a:bodyPr/>
        <a:lstStyle/>
        <a:p>
          <a:endParaRPr lang="fr-BE"/>
        </a:p>
      </dgm:t>
    </dgm:pt>
    <dgm:pt modelId="{2BE052EE-D29F-4F4A-BFF7-C2F929C5D117}" type="pres">
      <dgm:prSet presAssocID="{973428AF-DB8D-464C-B96D-4DE9A627EA2C}" presName="descendantText" presStyleLbl="alignAcc1" presStyleIdx="6" presStyleCnt="8">
        <dgm:presLayoutVars>
          <dgm:bulletEnabled val="1"/>
        </dgm:presLayoutVars>
      </dgm:prSet>
      <dgm:spPr/>
      <dgm:t>
        <a:bodyPr/>
        <a:lstStyle/>
        <a:p>
          <a:endParaRPr lang="fr-BE"/>
        </a:p>
      </dgm:t>
    </dgm:pt>
    <dgm:pt modelId="{FD4C5722-387B-49DB-8701-A7295B2140B3}" type="pres">
      <dgm:prSet presAssocID="{5DF8B926-3DB2-4B57-991D-CBFE911C2014}" presName="sp" presStyleLbl="sibTrans2D1" presStyleCnt="0"/>
      <dgm:spPr/>
      <dgm:t>
        <a:bodyPr/>
        <a:lstStyle/>
        <a:p>
          <a:endParaRPr lang="fr-BE"/>
        </a:p>
      </dgm:t>
    </dgm:pt>
    <dgm:pt modelId="{8E3FDAAF-2D4B-41FE-9CD7-0DE359B8FC77}" type="pres">
      <dgm:prSet presAssocID="{18CD0871-3482-49B2-A203-0E5DD379463A}" presName="composite" presStyleLbl="node1" presStyleCnt="0"/>
      <dgm:spPr/>
      <dgm:t>
        <a:bodyPr/>
        <a:lstStyle/>
        <a:p>
          <a:endParaRPr lang="fr-BE"/>
        </a:p>
      </dgm:t>
    </dgm:pt>
    <dgm:pt modelId="{DFB2033B-9AE7-4FCF-A9AA-2C8FB6B8D5DA}" type="pres">
      <dgm:prSet presAssocID="{18CD0871-3482-49B2-A203-0E5DD379463A}" presName="parentText" presStyleLbl="alignNode1" presStyleIdx="7" presStyleCnt="8" custLinFactNeighborX="-9312">
        <dgm:presLayoutVars>
          <dgm:chMax val="1"/>
          <dgm:bulletEnabled val="1"/>
        </dgm:presLayoutVars>
      </dgm:prSet>
      <dgm:spPr/>
      <dgm:t>
        <a:bodyPr/>
        <a:lstStyle/>
        <a:p>
          <a:endParaRPr lang="fr-BE"/>
        </a:p>
      </dgm:t>
    </dgm:pt>
    <dgm:pt modelId="{EABB35E3-0862-49FF-89CE-AC0E2C49871D}" type="pres">
      <dgm:prSet presAssocID="{18CD0871-3482-49B2-A203-0E5DD379463A}" presName="descendantText" presStyleLbl="alignAcc1" presStyleIdx="7" presStyleCnt="8">
        <dgm:presLayoutVars>
          <dgm:bulletEnabled val="1"/>
        </dgm:presLayoutVars>
      </dgm:prSet>
      <dgm:spPr/>
      <dgm:t>
        <a:bodyPr/>
        <a:lstStyle/>
        <a:p>
          <a:endParaRPr lang="fr-BE"/>
        </a:p>
      </dgm:t>
    </dgm:pt>
  </dgm:ptLst>
  <dgm:cxnLst>
    <dgm:cxn modelId="{4158FA19-20A0-4DD9-A700-FBD43C5E48C1}" type="presOf" srcId="{00FD98A5-66FA-4B11-BC99-14DAAB9FC806}" destId="{4DCBAEFC-E933-4BEF-B2DA-3880B98B65BD}" srcOrd="0" destOrd="0" presId="urn:microsoft.com/office/officeart/2005/8/layout/chevron2"/>
    <dgm:cxn modelId="{3B8B1479-6146-40A8-9114-9E005E9C223E}" type="presOf" srcId="{377B27B6-8FD2-487D-9BA9-CCD1EEC0A306}" destId="{22A95A61-192D-423F-AE71-754A7BB5DB36}" srcOrd="0" destOrd="0" presId="urn:microsoft.com/office/officeart/2005/8/layout/chevron2"/>
    <dgm:cxn modelId="{EFFDAC9B-D28A-489A-ABE5-7B82C1379676}" srcId="{377B27B6-8FD2-487D-9BA9-CCD1EEC0A306}" destId="{A9FCF8BE-273A-4D53-966C-1AC1EF7F7016}" srcOrd="1" destOrd="0" parTransId="{E91AACF2-E199-4EEA-ABC5-D5F7EBBAE9D5}" sibTransId="{7875F545-F300-428F-8D8E-24E109B347D3}"/>
    <dgm:cxn modelId="{A835CF47-F995-4090-A8C3-AD2E3BB9097E}" srcId="{377B27B6-8FD2-487D-9BA9-CCD1EEC0A306}" destId="{8BADE042-0220-4A76-980B-C681908B5523}" srcOrd="4" destOrd="0" parTransId="{1D0DF2E6-B9A3-4DA3-BAA3-33062195D9A6}" sibTransId="{EAAD9782-24DD-4928-8DF6-F41236C9189D}"/>
    <dgm:cxn modelId="{4DA100A2-027D-4DE2-B2D3-27995265DFB5}" srcId="{377B27B6-8FD2-487D-9BA9-CCD1EEC0A306}" destId="{AFEFEF4A-7A25-4EF8-BFAF-64BD559F84E7}" srcOrd="2" destOrd="0" parTransId="{9932286D-7384-4575-BBAE-DC00D26F57A6}" sibTransId="{760B18C5-1900-4034-B3E2-15D9AB8FB440}"/>
    <dgm:cxn modelId="{E66156E9-7FF3-41FA-B44B-56FC791EBF05}" srcId="{4D5F541E-F4F5-491C-BD9D-7DB7F3196F1C}" destId="{0C90BC9A-2096-48E9-A0BF-AE2E98B9C2AB}" srcOrd="0" destOrd="0" parTransId="{841F4050-06F2-496E-9FCC-F8C8E0D6CD54}" sibTransId="{7D8062AD-6487-4CEB-8F57-4207D27FF47D}"/>
    <dgm:cxn modelId="{8BE1DA5C-D6E2-457B-84B7-6C7E9FEE2833}" srcId="{973428AF-DB8D-464C-B96D-4DE9A627EA2C}" destId="{6EBB6A4A-C218-4138-B04A-69D2417A697B}" srcOrd="0" destOrd="0" parTransId="{DDA5E01B-34FE-412F-9544-0352CEDC8D36}" sibTransId="{BEB81CE2-A97B-4C08-B74C-E27E3CB35302}"/>
    <dgm:cxn modelId="{29B35F7E-BEF7-45F5-8B4D-424112172991}" type="presOf" srcId="{973428AF-DB8D-464C-B96D-4DE9A627EA2C}" destId="{8EF5E68D-292D-427A-A49C-D34959516CC8}" srcOrd="0" destOrd="0" presId="urn:microsoft.com/office/officeart/2005/8/layout/chevron2"/>
    <dgm:cxn modelId="{4C21E313-EA7D-4AEB-BF54-6937C739FB59}" type="presOf" srcId="{8BADE042-0220-4A76-980B-C681908B5523}" destId="{33FEAB8A-A69B-4489-81DD-DCC82388998F}" srcOrd="0" destOrd="0" presId="urn:microsoft.com/office/officeart/2005/8/layout/chevron2"/>
    <dgm:cxn modelId="{D5D8263A-1A32-41D3-8422-F7A61E011267}" type="presOf" srcId="{A9FCF8BE-273A-4D53-966C-1AC1EF7F7016}" destId="{0DDB3FEB-EE6C-4C2D-932A-6706825AE05D}" srcOrd="0" destOrd="0" presId="urn:microsoft.com/office/officeart/2005/8/layout/chevron2"/>
    <dgm:cxn modelId="{45C2F72B-8F92-4FA0-B56D-1DF59AA93BB5}" type="presOf" srcId="{A831A6AE-3A65-4BAF-A3AA-BD89890D2DAC}" destId="{EABB35E3-0862-49FF-89CE-AC0E2C49871D}" srcOrd="0" destOrd="0" presId="urn:microsoft.com/office/officeart/2005/8/layout/chevron2"/>
    <dgm:cxn modelId="{BF77F835-3EAD-4CC5-A911-FE8AA3F852CC}" srcId="{3B482473-AA14-42EF-89EB-E9C85FCF4310}" destId="{9E91A549-27F1-470D-9EFB-528DD20E6FD5}" srcOrd="0" destOrd="0" parTransId="{90DD7AB8-56C3-43A7-A609-B9FACC6242EC}" sibTransId="{A14AAC2F-BEEF-49CD-B186-7033DFBF8035}"/>
    <dgm:cxn modelId="{183BB257-DA0F-4646-A381-51AABF256F37}" type="presOf" srcId="{AFEFEF4A-7A25-4EF8-BFAF-64BD559F84E7}" destId="{64F13E82-71B0-4939-9907-2A25C8057066}" srcOrd="0" destOrd="0" presId="urn:microsoft.com/office/officeart/2005/8/layout/chevron2"/>
    <dgm:cxn modelId="{FC440951-A16F-459A-9EC3-0174974B9F1F}" srcId="{18CD0871-3482-49B2-A203-0E5DD379463A}" destId="{A831A6AE-3A65-4BAF-A3AA-BD89890D2DAC}" srcOrd="0" destOrd="0" parTransId="{AD71B3D8-0A9C-46FA-8E32-AF3E077A65B1}" sibTransId="{FCA7E2A9-4251-4DCB-BC22-453A561AD180}"/>
    <dgm:cxn modelId="{FBF1ACF7-932E-4317-A9A9-36309836CDA8}" srcId="{A9FCF8BE-273A-4D53-966C-1AC1EF7F7016}" destId="{00FD98A5-66FA-4B11-BC99-14DAAB9FC806}" srcOrd="0" destOrd="0" parTransId="{663009A7-02A6-419E-8528-20949AB5780A}" sibTransId="{E76BFFD6-0F3C-4837-9784-850316D2D3CB}"/>
    <dgm:cxn modelId="{3A1457B2-7EF9-4C60-8077-0D9FCA4DE319}" type="presOf" srcId="{4D5F541E-F4F5-491C-BD9D-7DB7F3196F1C}" destId="{F54D3AA7-A280-4C00-8B74-7497307B56CD}" srcOrd="0" destOrd="0" presId="urn:microsoft.com/office/officeart/2005/8/layout/chevron2"/>
    <dgm:cxn modelId="{96084F69-0BBC-4C01-BD87-783AE6465B88}" srcId="{377B27B6-8FD2-487D-9BA9-CCD1EEC0A306}" destId="{3B482473-AA14-42EF-89EB-E9C85FCF4310}" srcOrd="0" destOrd="0" parTransId="{EBF70AF4-85E4-49A9-87B9-B3FDF2A1F803}" sibTransId="{8BC989CC-8C6E-46B9-80F5-C586521A27AC}"/>
    <dgm:cxn modelId="{D9F78F36-7FDB-446F-8056-3F942A918CC3}" srcId="{377B27B6-8FD2-487D-9BA9-CCD1EEC0A306}" destId="{4D5F541E-F4F5-491C-BD9D-7DB7F3196F1C}" srcOrd="5" destOrd="0" parTransId="{5F18332B-6B42-40D5-A187-3AD895485FF3}" sibTransId="{17955A73-7490-40E7-8B08-E23B882D74C6}"/>
    <dgm:cxn modelId="{DF929C5E-ED46-47A4-9C7B-21F5F6E45302}" srcId="{377B27B6-8FD2-487D-9BA9-CCD1EEC0A306}" destId="{973428AF-DB8D-464C-B96D-4DE9A627EA2C}" srcOrd="6" destOrd="0" parTransId="{179D3BD9-6B22-4C1D-AC93-1EA7A188FB69}" sibTransId="{5DF8B926-3DB2-4B57-991D-CBFE911C2014}"/>
    <dgm:cxn modelId="{81103395-C854-4550-B9BD-2043C7C2241B}" type="presOf" srcId="{6EBB6A4A-C218-4138-B04A-69D2417A697B}" destId="{2BE052EE-D29F-4F4A-BFF7-C2F929C5D117}" srcOrd="0" destOrd="0" presId="urn:microsoft.com/office/officeart/2005/8/layout/chevron2"/>
    <dgm:cxn modelId="{F8B4C4D9-C312-45DD-97CC-63D6368A7375}" srcId="{377B27B6-8FD2-487D-9BA9-CCD1EEC0A306}" destId="{2B74F16B-4B22-41D4-805B-B98D492BD34D}" srcOrd="3" destOrd="0" parTransId="{544795A2-6EF1-4F27-A388-6E56E5659CDD}" sibTransId="{04D458A5-C7D8-42AF-B397-4800A790DEAD}"/>
    <dgm:cxn modelId="{6F51E85F-490D-4968-80C9-3DD242874A1A}" srcId="{377B27B6-8FD2-487D-9BA9-CCD1EEC0A306}" destId="{18CD0871-3482-49B2-A203-0E5DD379463A}" srcOrd="7" destOrd="0" parTransId="{AE63A9C5-5798-4774-8F37-1812EC5B47AB}" sibTransId="{E4345F3D-347A-4F8F-919B-863AFACCD7B6}"/>
    <dgm:cxn modelId="{F4191E64-C147-4E80-A8EE-78FC873D39E0}" type="presOf" srcId="{2B74F16B-4B22-41D4-805B-B98D492BD34D}" destId="{69E15A44-3629-44F4-B31F-8AD011008682}" srcOrd="0" destOrd="0" presId="urn:microsoft.com/office/officeart/2005/8/layout/chevron2"/>
    <dgm:cxn modelId="{A0713FB7-AF2E-41C7-9197-84144286BB9C}" srcId="{AFEFEF4A-7A25-4EF8-BFAF-64BD559F84E7}" destId="{64D45A42-5DFF-41E8-A336-2B7CC5C7B244}" srcOrd="0" destOrd="0" parTransId="{B8F518C3-9BD8-4B1A-9B1A-5B6D44835AD9}" sibTransId="{A2DC9BBE-F5AD-4840-A70A-2EBC8BCEE7F8}"/>
    <dgm:cxn modelId="{D5AE46B8-F3E5-4EBA-9E8A-C9EBB13791F8}" type="presOf" srcId="{9E91A549-27F1-470D-9EFB-528DD20E6FD5}" destId="{4FA50B12-FE0D-4DBD-99F8-4032CA0B2B59}" srcOrd="0" destOrd="0" presId="urn:microsoft.com/office/officeart/2005/8/layout/chevron2"/>
    <dgm:cxn modelId="{22C47BB9-27EF-4504-B33C-6AA958B2E45A}" type="presOf" srcId="{9383E9EB-8AD8-4A1B-9D8E-F3EE61A7444F}" destId="{72D93FA2-9305-45BF-A914-C81E74704F3F}" srcOrd="0" destOrd="0" presId="urn:microsoft.com/office/officeart/2005/8/layout/chevron2"/>
    <dgm:cxn modelId="{0AC5938F-8A48-4020-8B5A-0EB071C395B8}" srcId="{8BADE042-0220-4A76-980B-C681908B5523}" destId="{9383E9EB-8AD8-4A1B-9D8E-F3EE61A7444F}" srcOrd="0" destOrd="0" parTransId="{F0467117-A491-4088-8173-0AB9052F6E34}" sibTransId="{7ACEAF7B-012D-4E04-8A4B-05A3054B2A25}"/>
    <dgm:cxn modelId="{9C42E0E1-8E70-48A1-9C2C-7D11E1365939}" type="presOf" srcId="{18CD0871-3482-49B2-A203-0E5DD379463A}" destId="{DFB2033B-9AE7-4FCF-A9AA-2C8FB6B8D5DA}" srcOrd="0" destOrd="0" presId="urn:microsoft.com/office/officeart/2005/8/layout/chevron2"/>
    <dgm:cxn modelId="{F5AF6963-7814-4462-9D55-926353AB338A}" type="presOf" srcId="{3B482473-AA14-42EF-89EB-E9C85FCF4310}" destId="{6F611411-12B3-46DF-9FB1-261E147943E3}" srcOrd="0" destOrd="0" presId="urn:microsoft.com/office/officeart/2005/8/layout/chevron2"/>
    <dgm:cxn modelId="{F2AD5F1C-3094-4C70-A78D-3CD08C5F1A88}" type="presOf" srcId="{0C90BC9A-2096-48E9-A0BF-AE2E98B9C2AB}" destId="{88D86A72-4AE3-492F-83D5-EA30DF5F87CD}" srcOrd="0" destOrd="0" presId="urn:microsoft.com/office/officeart/2005/8/layout/chevron2"/>
    <dgm:cxn modelId="{36C7E68D-15D6-4C7B-9AFC-BA60726EC2A7}" type="presOf" srcId="{64D45A42-5DFF-41E8-A336-2B7CC5C7B244}" destId="{C8A8A73B-9BFA-4876-9770-95A8FD6E879E}" srcOrd="0" destOrd="0" presId="urn:microsoft.com/office/officeart/2005/8/layout/chevron2"/>
    <dgm:cxn modelId="{A20B6D0D-C82D-4143-B12D-AFAE90FC6EF2}" srcId="{2B74F16B-4B22-41D4-805B-B98D492BD34D}" destId="{C102FB3D-66B4-458F-A644-A24CFA1293AF}" srcOrd="0" destOrd="0" parTransId="{4D93F42C-D224-4AD9-9754-BF397C81D06B}" sibTransId="{C91AB180-09B7-4E03-B68B-D4B72DF6082F}"/>
    <dgm:cxn modelId="{3BBB2327-6BA8-4C99-B441-64522DBD280C}" type="presOf" srcId="{C102FB3D-66B4-458F-A644-A24CFA1293AF}" destId="{A1798535-2769-481A-9FAD-3AE163E55F0F}" srcOrd="0" destOrd="0" presId="urn:microsoft.com/office/officeart/2005/8/layout/chevron2"/>
    <dgm:cxn modelId="{1C62A419-2F4D-4696-9969-117DCE1CBBA5}" type="presParOf" srcId="{22A95A61-192D-423F-AE71-754A7BB5DB36}" destId="{33E61885-FB08-4BE9-9605-B2A551E7DE00}" srcOrd="0" destOrd="0" presId="urn:microsoft.com/office/officeart/2005/8/layout/chevron2"/>
    <dgm:cxn modelId="{568D361B-4354-4411-93D2-5990C96E593F}" type="presParOf" srcId="{33E61885-FB08-4BE9-9605-B2A551E7DE00}" destId="{6F611411-12B3-46DF-9FB1-261E147943E3}" srcOrd="0" destOrd="0" presId="urn:microsoft.com/office/officeart/2005/8/layout/chevron2"/>
    <dgm:cxn modelId="{CCB50193-2152-4236-BBB8-E04B2E356BB5}" type="presParOf" srcId="{33E61885-FB08-4BE9-9605-B2A551E7DE00}" destId="{4FA50B12-FE0D-4DBD-99F8-4032CA0B2B59}" srcOrd="1" destOrd="0" presId="urn:microsoft.com/office/officeart/2005/8/layout/chevron2"/>
    <dgm:cxn modelId="{C8A5C998-4E00-41BC-B935-10BC115CB2E5}" type="presParOf" srcId="{22A95A61-192D-423F-AE71-754A7BB5DB36}" destId="{8BDAFDD7-E352-4308-AF0E-C2BC4DDA4976}" srcOrd="1" destOrd="0" presId="urn:microsoft.com/office/officeart/2005/8/layout/chevron2"/>
    <dgm:cxn modelId="{06F30ED3-5A0C-46BA-81B1-1953808AF3CD}" type="presParOf" srcId="{22A95A61-192D-423F-AE71-754A7BB5DB36}" destId="{164CB9A5-668B-4B13-8631-176B81EF8944}" srcOrd="2" destOrd="0" presId="urn:microsoft.com/office/officeart/2005/8/layout/chevron2"/>
    <dgm:cxn modelId="{1D772EC8-B1E3-451F-9BC0-EACCCB7AF38B}" type="presParOf" srcId="{164CB9A5-668B-4B13-8631-176B81EF8944}" destId="{0DDB3FEB-EE6C-4C2D-932A-6706825AE05D}" srcOrd="0" destOrd="0" presId="urn:microsoft.com/office/officeart/2005/8/layout/chevron2"/>
    <dgm:cxn modelId="{1A599523-2160-4946-9979-99CC76B9B228}" type="presParOf" srcId="{164CB9A5-668B-4B13-8631-176B81EF8944}" destId="{4DCBAEFC-E933-4BEF-B2DA-3880B98B65BD}" srcOrd="1" destOrd="0" presId="urn:microsoft.com/office/officeart/2005/8/layout/chevron2"/>
    <dgm:cxn modelId="{8DA159CD-3272-4F88-A07F-AC8B5BDBBBF9}" type="presParOf" srcId="{22A95A61-192D-423F-AE71-754A7BB5DB36}" destId="{675F3A7E-4AD6-415F-909A-4D103ECA1B4F}" srcOrd="3" destOrd="0" presId="urn:microsoft.com/office/officeart/2005/8/layout/chevron2"/>
    <dgm:cxn modelId="{C6978205-4E6E-41ED-9198-25B10F9D8921}" type="presParOf" srcId="{22A95A61-192D-423F-AE71-754A7BB5DB36}" destId="{BFCC658F-7462-4D72-AF21-083218DCD837}" srcOrd="4" destOrd="0" presId="urn:microsoft.com/office/officeart/2005/8/layout/chevron2"/>
    <dgm:cxn modelId="{1DEDB28F-6548-447B-99EE-A91C408C030E}" type="presParOf" srcId="{BFCC658F-7462-4D72-AF21-083218DCD837}" destId="{64F13E82-71B0-4939-9907-2A25C8057066}" srcOrd="0" destOrd="0" presId="urn:microsoft.com/office/officeart/2005/8/layout/chevron2"/>
    <dgm:cxn modelId="{F3FD5D51-2D89-4D9F-8D9C-20782FDAD8F8}" type="presParOf" srcId="{BFCC658F-7462-4D72-AF21-083218DCD837}" destId="{C8A8A73B-9BFA-4876-9770-95A8FD6E879E}" srcOrd="1" destOrd="0" presId="urn:microsoft.com/office/officeart/2005/8/layout/chevron2"/>
    <dgm:cxn modelId="{2A937A8E-5E8D-4D4E-A9E7-E6A8F50A1BBC}" type="presParOf" srcId="{22A95A61-192D-423F-AE71-754A7BB5DB36}" destId="{E49D14BB-A735-4C73-87D1-9EB4711E2F7C}" srcOrd="5" destOrd="0" presId="urn:microsoft.com/office/officeart/2005/8/layout/chevron2"/>
    <dgm:cxn modelId="{DA4BAC4F-7BAD-413C-8CE8-4E8ADF057120}" type="presParOf" srcId="{22A95A61-192D-423F-AE71-754A7BB5DB36}" destId="{B29E1B93-5DEB-4632-ACEE-5100676DC040}" srcOrd="6" destOrd="0" presId="urn:microsoft.com/office/officeart/2005/8/layout/chevron2"/>
    <dgm:cxn modelId="{D0A9FB29-636A-414B-A5CF-A495B0287C72}" type="presParOf" srcId="{B29E1B93-5DEB-4632-ACEE-5100676DC040}" destId="{69E15A44-3629-44F4-B31F-8AD011008682}" srcOrd="0" destOrd="0" presId="urn:microsoft.com/office/officeart/2005/8/layout/chevron2"/>
    <dgm:cxn modelId="{F5ECD008-CF3B-46B0-8A22-E6A576DD0CC9}" type="presParOf" srcId="{B29E1B93-5DEB-4632-ACEE-5100676DC040}" destId="{A1798535-2769-481A-9FAD-3AE163E55F0F}" srcOrd="1" destOrd="0" presId="urn:microsoft.com/office/officeart/2005/8/layout/chevron2"/>
    <dgm:cxn modelId="{F4EBE0E1-D701-4F52-8D85-33B981E9B834}" type="presParOf" srcId="{22A95A61-192D-423F-AE71-754A7BB5DB36}" destId="{7E5A2378-BEDD-4842-A001-9409FD826F03}" srcOrd="7" destOrd="0" presId="urn:microsoft.com/office/officeart/2005/8/layout/chevron2"/>
    <dgm:cxn modelId="{C45FC386-C78E-4725-BF99-3AC885D26DC2}" type="presParOf" srcId="{22A95A61-192D-423F-AE71-754A7BB5DB36}" destId="{ED57C6AD-35E4-4A3F-9755-895C4DC74C77}" srcOrd="8" destOrd="0" presId="urn:microsoft.com/office/officeart/2005/8/layout/chevron2"/>
    <dgm:cxn modelId="{2E111682-4C46-4C29-A7D7-09CF7C06200F}" type="presParOf" srcId="{ED57C6AD-35E4-4A3F-9755-895C4DC74C77}" destId="{33FEAB8A-A69B-4489-81DD-DCC82388998F}" srcOrd="0" destOrd="0" presId="urn:microsoft.com/office/officeart/2005/8/layout/chevron2"/>
    <dgm:cxn modelId="{E4FDAC2D-1564-4F8C-BD08-4C749C2D7532}" type="presParOf" srcId="{ED57C6AD-35E4-4A3F-9755-895C4DC74C77}" destId="{72D93FA2-9305-45BF-A914-C81E74704F3F}" srcOrd="1" destOrd="0" presId="urn:microsoft.com/office/officeart/2005/8/layout/chevron2"/>
    <dgm:cxn modelId="{54853BC2-5F09-42B3-BB33-7327BA7233B4}" type="presParOf" srcId="{22A95A61-192D-423F-AE71-754A7BB5DB36}" destId="{58D0C30C-5173-44DD-8419-F5999363784E}" srcOrd="9" destOrd="0" presId="urn:microsoft.com/office/officeart/2005/8/layout/chevron2"/>
    <dgm:cxn modelId="{E0271BBD-3A65-488E-97D5-1CF4C712F043}" type="presParOf" srcId="{22A95A61-192D-423F-AE71-754A7BB5DB36}" destId="{F3504F93-F185-43E9-914D-FE6F1C29CF1F}" srcOrd="10" destOrd="0" presId="urn:microsoft.com/office/officeart/2005/8/layout/chevron2"/>
    <dgm:cxn modelId="{9F9040AD-7794-44A4-9B35-32B6C157F16F}" type="presParOf" srcId="{F3504F93-F185-43E9-914D-FE6F1C29CF1F}" destId="{F54D3AA7-A280-4C00-8B74-7497307B56CD}" srcOrd="0" destOrd="0" presId="urn:microsoft.com/office/officeart/2005/8/layout/chevron2"/>
    <dgm:cxn modelId="{7FA8F362-8CD2-4C7D-80A2-8EF55C2CBFD6}" type="presParOf" srcId="{F3504F93-F185-43E9-914D-FE6F1C29CF1F}" destId="{88D86A72-4AE3-492F-83D5-EA30DF5F87CD}" srcOrd="1" destOrd="0" presId="urn:microsoft.com/office/officeart/2005/8/layout/chevron2"/>
    <dgm:cxn modelId="{53EEFDBD-7C20-494B-A3F1-18BCAE329293}" type="presParOf" srcId="{22A95A61-192D-423F-AE71-754A7BB5DB36}" destId="{BF0C8F7C-9365-4F88-8BBF-7E57A2B320F2}" srcOrd="11" destOrd="0" presId="urn:microsoft.com/office/officeart/2005/8/layout/chevron2"/>
    <dgm:cxn modelId="{EA0F74B3-F27B-47BC-B901-A2DDCDF8DE08}" type="presParOf" srcId="{22A95A61-192D-423F-AE71-754A7BB5DB36}" destId="{5E922623-DEBB-4F89-8890-47AB791A3FD6}" srcOrd="12" destOrd="0" presId="urn:microsoft.com/office/officeart/2005/8/layout/chevron2"/>
    <dgm:cxn modelId="{1ED49398-F24A-4EA5-80E8-C8E85F4EC9CE}" type="presParOf" srcId="{5E922623-DEBB-4F89-8890-47AB791A3FD6}" destId="{8EF5E68D-292D-427A-A49C-D34959516CC8}" srcOrd="0" destOrd="0" presId="urn:microsoft.com/office/officeart/2005/8/layout/chevron2"/>
    <dgm:cxn modelId="{16EE18B4-C220-4791-8430-FFC23AED5C59}" type="presParOf" srcId="{5E922623-DEBB-4F89-8890-47AB791A3FD6}" destId="{2BE052EE-D29F-4F4A-BFF7-C2F929C5D117}" srcOrd="1" destOrd="0" presId="urn:microsoft.com/office/officeart/2005/8/layout/chevron2"/>
    <dgm:cxn modelId="{37D28D5C-9582-450F-8426-C5AD419FD4F1}" type="presParOf" srcId="{22A95A61-192D-423F-AE71-754A7BB5DB36}" destId="{FD4C5722-387B-49DB-8701-A7295B2140B3}" srcOrd="13" destOrd="0" presId="urn:microsoft.com/office/officeart/2005/8/layout/chevron2"/>
    <dgm:cxn modelId="{33E6A736-B8F3-42FD-9CF2-C59DEE7CC57D}" type="presParOf" srcId="{22A95A61-192D-423F-AE71-754A7BB5DB36}" destId="{8E3FDAAF-2D4B-41FE-9CD7-0DE359B8FC77}" srcOrd="14" destOrd="0" presId="urn:microsoft.com/office/officeart/2005/8/layout/chevron2"/>
    <dgm:cxn modelId="{52F3B9FF-D4F7-444B-859D-8168231240D6}" type="presParOf" srcId="{8E3FDAAF-2D4B-41FE-9CD7-0DE359B8FC77}" destId="{DFB2033B-9AE7-4FCF-A9AA-2C8FB6B8D5DA}" srcOrd="0" destOrd="0" presId="urn:microsoft.com/office/officeart/2005/8/layout/chevron2"/>
    <dgm:cxn modelId="{1F161779-7F09-4520-8647-F7917BBC4EC8}" type="presParOf" srcId="{8E3FDAAF-2D4B-41FE-9CD7-0DE359B8FC77}" destId="{EABB35E3-0862-49FF-89CE-AC0E2C49871D}" srcOrd="1" destOrd="0" presId="urn:microsoft.com/office/officeart/2005/8/layout/chevron2"/>
  </dgm:cxnLst>
  <dgm:bg/>
  <dgm:whole>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293DC-4139-4369-A1B8-71A207347CEC}" type="doc">
      <dgm:prSet loTypeId="urn:microsoft.com/office/officeart/2005/8/layout/process1" loCatId="process" qsTypeId="urn:microsoft.com/office/officeart/2005/8/quickstyle/simple1" qsCatId="accent1" csTypeId="urn:microsoft.com/office/officeart/2005/8/colors/accent1_2" csCatId="accent1" phldr="1"/>
      <dgm:spPr/>
      <dgm:t>
        <a:bodyPr/>
        <a:lstStyle/>
        <a:p>
          <a:endParaRPr/>
        </a:p>
      </dgm:t>
    </dgm:pt>
    <dgm:pt modelId="{C7EE4CE1-00C4-428B-B7D9-5156EBFE7506}" type="parTrans" cxnId="{555849A8-ED56-49C3-9505-D2162CCCA5BF}">
      <dgm:prSet/>
      <dgm:spPr/>
      <dgm:t>
        <a:bodyPr/>
        <a:lstStyle/>
        <a:p>
          <a:endParaRPr lang="fr-BE"/>
        </a:p>
      </dgm:t>
    </dgm:pt>
    <dgm:pt modelId="{88C12A57-D6C2-4579-A694-BD626B865479}">
      <dgm:prSet phldrT="[Text]"/>
      <dgm:spPr/>
      <dgm:t>
        <a:bodyPr/>
        <a:lstStyle/>
        <a:p>
          <a:r>
            <a:rPr lang="en-GB" dirty="0" smtClean="0"/>
            <a:t>Provide a preliminary assessment of the application of the </a:t>
          </a:r>
          <a:r>
            <a:rPr lang="en-GB" dirty="0" err="1" smtClean="0"/>
            <a:t>GDPR</a:t>
          </a:r>
          <a:r>
            <a:rPr lang="en-GB" dirty="0" smtClean="0"/>
            <a:t> to your organisation</a:t>
          </a:r>
          <a:endParaRPr lang="fr-BE" dirty="0"/>
        </a:p>
      </dgm:t>
    </dgm:pt>
    <dgm:pt modelId="{EB3AD304-A956-4CBC-88D5-B769AF5AA6D6}" type="sibTrans" cxnId="{555849A8-ED56-49C3-9505-D2162CCCA5BF}">
      <dgm:prSet/>
      <dgm:spPr/>
      <dgm:t>
        <a:bodyPr/>
        <a:lstStyle/>
        <a:p>
          <a:endParaRPr lang="fr-BE"/>
        </a:p>
      </dgm:t>
    </dgm:pt>
    <dgm:pt modelId="{598926BD-7C70-4E64-9533-AEA6A2536F36}" type="parTrans" cxnId="{646908DE-9954-48A2-9668-391CE7778477}">
      <dgm:prSet/>
      <dgm:spPr/>
      <dgm:t>
        <a:bodyPr/>
        <a:lstStyle/>
        <a:p>
          <a:endParaRPr lang="fr-BE"/>
        </a:p>
      </dgm:t>
    </dgm:pt>
    <dgm:pt modelId="{D01BAA01-DA50-4EE7-9FEB-11C502BF4D48}">
      <dgm:prSet phldrT="[Text]"/>
      <dgm:spPr/>
      <dgm:t>
        <a:bodyPr/>
        <a:lstStyle/>
        <a:p>
          <a:r>
            <a:rPr lang="en-GB" dirty="0" smtClean="0"/>
            <a:t>Ask external advisors to brief your organisation</a:t>
          </a:r>
          <a:endParaRPr lang="fr-BE" dirty="0"/>
        </a:p>
      </dgm:t>
    </dgm:pt>
    <dgm:pt modelId="{F3FCF97B-DA43-4C29-A9E8-CC0ABA83F74A}" type="sibTrans" cxnId="{646908DE-9954-48A2-9668-391CE7778477}">
      <dgm:prSet/>
      <dgm:spPr/>
      <dgm:t>
        <a:bodyPr/>
        <a:lstStyle/>
        <a:p>
          <a:endParaRPr lang="fr-BE"/>
        </a:p>
      </dgm:t>
    </dgm:pt>
    <dgm:pt modelId="{412EC67A-801F-4442-93C1-F78554D5570E}" type="parTrans" cxnId="{0A53C036-7309-4A5C-80E2-40C48BC1FF41}">
      <dgm:prSet/>
      <dgm:spPr/>
      <dgm:t>
        <a:bodyPr/>
        <a:lstStyle/>
        <a:p>
          <a:endParaRPr lang="fr-BE"/>
        </a:p>
      </dgm:t>
    </dgm:pt>
    <dgm:pt modelId="{834E5B82-9241-4AD8-9728-C4B92DB5ED05}">
      <dgm:prSet phldrT="[Text]"/>
      <dgm:spPr/>
      <dgm:t>
        <a:bodyPr/>
        <a:lstStyle/>
        <a:p>
          <a:r>
            <a:rPr lang="en-GB" dirty="0" smtClean="0"/>
            <a:t>Draw up a high-level framework of the </a:t>
          </a:r>
          <a:r>
            <a:rPr lang="en-GB" dirty="0" err="1" smtClean="0"/>
            <a:t>GDPR</a:t>
          </a:r>
          <a:r>
            <a:rPr lang="en-GB" dirty="0" smtClean="0"/>
            <a:t> requirements that must be put into operation</a:t>
          </a:r>
          <a:endParaRPr lang="fr-BE" dirty="0"/>
        </a:p>
      </dgm:t>
    </dgm:pt>
    <dgm:pt modelId="{6F34E424-16BA-46E8-AEEC-9DE94B17CB98}" type="sibTrans" cxnId="{0A53C036-7309-4A5C-80E2-40C48BC1FF41}">
      <dgm:prSet/>
      <dgm:spPr/>
      <dgm:t>
        <a:bodyPr/>
        <a:lstStyle/>
        <a:p>
          <a:endParaRPr lang="fr-BE"/>
        </a:p>
      </dgm:t>
    </dgm:pt>
    <dgm:pt modelId="{965880E4-0372-4219-BF90-EEECF9F4A759}" type="pres">
      <dgm:prSet presAssocID="{F93293DC-4139-4369-A1B8-71A207347CEC}" presName="Name0" presStyleLbl="node0" presStyleCnt="0">
        <dgm:presLayoutVars>
          <dgm:dir/>
          <dgm:resizeHandles val="exact"/>
        </dgm:presLayoutVars>
      </dgm:prSet>
      <dgm:spPr/>
      <dgm:t>
        <a:bodyPr/>
        <a:lstStyle/>
        <a:p>
          <a:endParaRPr/>
        </a:p>
      </dgm:t>
    </dgm:pt>
    <dgm:pt modelId="{61329D7C-10C3-4A9A-80E5-EF66F84A7B13}" type="pres">
      <dgm:prSet presAssocID="{88C12A57-D6C2-4579-A694-BD626B865479}" presName="node" presStyleLbl="node1" presStyleIdx="0" presStyleCnt="3">
        <dgm:presLayoutVars>
          <dgm:bulletEnabled val="1"/>
        </dgm:presLayoutVars>
      </dgm:prSet>
      <dgm:spPr/>
      <dgm:t>
        <a:bodyPr/>
        <a:lstStyle/>
        <a:p>
          <a:endParaRPr lang="fr-BE"/>
        </a:p>
      </dgm:t>
    </dgm:pt>
    <dgm:pt modelId="{C72885AA-4709-4C1F-907E-830E087768B1}" type="pres">
      <dgm:prSet presAssocID="{EB3AD304-A956-4CBC-88D5-B769AF5AA6D6}" presName="sibTrans" presStyleLbl="sibTrans2D1" presStyleIdx="0" presStyleCnt="2"/>
      <dgm:spPr/>
      <dgm:t>
        <a:bodyPr/>
        <a:lstStyle/>
        <a:p>
          <a:endParaRPr lang="fr-BE"/>
        </a:p>
      </dgm:t>
    </dgm:pt>
    <dgm:pt modelId="{013E2703-8853-4D7E-80DA-4033FDE9EE91}" type="pres">
      <dgm:prSet presAssocID="{EB3AD304-A956-4CBC-88D5-B769AF5AA6D6}" presName="connectorText" presStyleLbl="sibTrans2D1" presStyleIdx="0" presStyleCnt="2"/>
      <dgm:spPr/>
      <dgm:t>
        <a:bodyPr/>
        <a:lstStyle/>
        <a:p>
          <a:endParaRPr lang="fr-BE"/>
        </a:p>
      </dgm:t>
    </dgm:pt>
    <dgm:pt modelId="{EC03A31A-F473-461E-AA47-654CB81B47B0}" type="pres">
      <dgm:prSet presAssocID="{D01BAA01-DA50-4EE7-9FEB-11C502BF4D48}" presName="node" presStyleLbl="node1" presStyleIdx="1" presStyleCnt="3">
        <dgm:presLayoutVars>
          <dgm:bulletEnabled val="1"/>
        </dgm:presLayoutVars>
      </dgm:prSet>
      <dgm:spPr/>
      <dgm:t>
        <a:bodyPr/>
        <a:lstStyle/>
        <a:p>
          <a:endParaRPr lang="fr-BE"/>
        </a:p>
      </dgm:t>
    </dgm:pt>
    <dgm:pt modelId="{288329DB-AAC1-4979-811C-A6586DE33FFA}" type="pres">
      <dgm:prSet presAssocID="{F3FCF97B-DA43-4C29-A9E8-CC0ABA83F74A}" presName="sibTrans" presStyleLbl="sibTrans2D1" presStyleIdx="1" presStyleCnt="2"/>
      <dgm:spPr/>
      <dgm:t>
        <a:bodyPr/>
        <a:lstStyle/>
        <a:p>
          <a:endParaRPr lang="fr-BE"/>
        </a:p>
      </dgm:t>
    </dgm:pt>
    <dgm:pt modelId="{0A692E28-9700-47D4-A7FF-B3809E3A5CC4}" type="pres">
      <dgm:prSet presAssocID="{F3FCF97B-DA43-4C29-A9E8-CC0ABA83F74A}" presName="connectorText" presStyleLbl="sibTrans2D1" presStyleIdx="1" presStyleCnt="2"/>
      <dgm:spPr/>
      <dgm:t>
        <a:bodyPr/>
        <a:lstStyle/>
        <a:p>
          <a:endParaRPr lang="fr-BE"/>
        </a:p>
      </dgm:t>
    </dgm:pt>
    <dgm:pt modelId="{E26D3BAE-83F1-44FB-A5EE-3D6E6EA7222C}" type="pres">
      <dgm:prSet presAssocID="{834E5B82-9241-4AD8-9728-C4B92DB5ED05}" presName="node" presStyleLbl="node1" presStyleIdx="2" presStyleCnt="3">
        <dgm:presLayoutVars>
          <dgm:bulletEnabled val="1"/>
        </dgm:presLayoutVars>
      </dgm:prSet>
      <dgm:spPr/>
      <dgm:t>
        <a:bodyPr/>
        <a:lstStyle/>
        <a:p>
          <a:endParaRPr lang="fr-BE"/>
        </a:p>
      </dgm:t>
    </dgm:pt>
  </dgm:ptLst>
  <dgm:cxnLst>
    <dgm:cxn modelId="{79387EC6-5227-4922-991C-CB0BA37189A0}" type="presOf" srcId="{F93293DC-4139-4369-A1B8-71A207347CEC}" destId="{965880E4-0372-4219-BF90-EEECF9F4A759}" srcOrd="0" destOrd="0" presId="urn:microsoft.com/office/officeart/2005/8/layout/process1"/>
    <dgm:cxn modelId="{555849A8-ED56-49C3-9505-D2162CCCA5BF}" srcId="{F93293DC-4139-4369-A1B8-71A207347CEC}" destId="{88C12A57-D6C2-4579-A694-BD626B865479}" srcOrd="0" destOrd="0" parTransId="{C7EE4CE1-00C4-428B-B7D9-5156EBFE7506}" sibTransId="{EB3AD304-A956-4CBC-88D5-B769AF5AA6D6}"/>
    <dgm:cxn modelId="{8AB9525D-2A85-41D8-AE13-ED7983D96C77}" type="presOf" srcId="{F3FCF97B-DA43-4C29-A9E8-CC0ABA83F74A}" destId="{288329DB-AAC1-4979-811C-A6586DE33FFA}" srcOrd="0" destOrd="0" presId="urn:microsoft.com/office/officeart/2005/8/layout/process1"/>
    <dgm:cxn modelId="{1DE26049-D4C4-4B16-84CB-1CFEB7529513}" type="presOf" srcId="{EB3AD304-A956-4CBC-88D5-B769AF5AA6D6}" destId="{C72885AA-4709-4C1F-907E-830E087768B1}" srcOrd="0" destOrd="0" presId="urn:microsoft.com/office/officeart/2005/8/layout/process1"/>
    <dgm:cxn modelId="{646908DE-9954-48A2-9668-391CE7778477}" srcId="{F93293DC-4139-4369-A1B8-71A207347CEC}" destId="{D01BAA01-DA50-4EE7-9FEB-11C502BF4D48}" srcOrd="1" destOrd="0" parTransId="{598926BD-7C70-4E64-9533-AEA6A2536F36}" sibTransId="{F3FCF97B-DA43-4C29-A9E8-CC0ABA83F74A}"/>
    <dgm:cxn modelId="{C837C1CC-68B6-43B4-85DD-F84403E7CB9A}" type="presOf" srcId="{834E5B82-9241-4AD8-9728-C4B92DB5ED05}" destId="{E26D3BAE-83F1-44FB-A5EE-3D6E6EA7222C}" srcOrd="0" destOrd="0" presId="urn:microsoft.com/office/officeart/2005/8/layout/process1"/>
    <dgm:cxn modelId="{0A53C036-7309-4A5C-80E2-40C48BC1FF41}" srcId="{F93293DC-4139-4369-A1B8-71A207347CEC}" destId="{834E5B82-9241-4AD8-9728-C4B92DB5ED05}" srcOrd="2" destOrd="0" parTransId="{412EC67A-801F-4442-93C1-F78554D5570E}" sibTransId="{6F34E424-16BA-46E8-AEEC-9DE94B17CB98}"/>
    <dgm:cxn modelId="{EF3FFB99-DE5D-4BCE-9B5F-24879F961ACB}" type="presOf" srcId="{F3FCF97B-DA43-4C29-A9E8-CC0ABA83F74A}" destId="{0A692E28-9700-47D4-A7FF-B3809E3A5CC4}" srcOrd="1" destOrd="0" presId="urn:microsoft.com/office/officeart/2005/8/layout/process1"/>
    <dgm:cxn modelId="{5512FF83-8E50-4357-A1EB-170119ECB508}" type="presOf" srcId="{88C12A57-D6C2-4579-A694-BD626B865479}" destId="{61329D7C-10C3-4A9A-80E5-EF66F84A7B13}" srcOrd="0" destOrd="0" presId="urn:microsoft.com/office/officeart/2005/8/layout/process1"/>
    <dgm:cxn modelId="{155B1C5A-DFF7-4BFB-B999-31B56BF34637}" type="presOf" srcId="{D01BAA01-DA50-4EE7-9FEB-11C502BF4D48}" destId="{EC03A31A-F473-461E-AA47-654CB81B47B0}" srcOrd="0" destOrd="0" presId="urn:microsoft.com/office/officeart/2005/8/layout/process1"/>
    <dgm:cxn modelId="{D03B2964-05D9-4846-9358-9DF5800ED950}" type="presOf" srcId="{EB3AD304-A956-4CBC-88D5-B769AF5AA6D6}" destId="{013E2703-8853-4D7E-80DA-4033FDE9EE91}" srcOrd="1" destOrd="0" presId="urn:microsoft.com/office/officeart/2005/8/layout/process1"/>
    <dgm:cxn modelId="{1C51893C-3A62-4840-B1C3-EF6997E19A9F}" type="presParOf" srcId="{965880E4-0372-4219-BF90-EEECF9F4A759}" destId="{61329D7C-10C3-4A9A-80E5-EF66F84A7B13}" srcOrd="0" destOrd="0" presId="urn:microsoft.com/office/officeart/2005/8/layout/process1"/>
    <dgm:cxn modelId="{36264A2E-56CC-45B4-90B6-43C6E449EFFE}" type="presParOf" srcId="{965880E4-0372-4219-BF90-EEECF9F4A759}" destId="{C72885AA-4709-4C1F-907E-830E087768B1}" srcOrd="1" destOrd="0" presId="urn:microsoft.com/office/officeart/2005/8/layout/process1"/>
    <dgm:cxn modelId="{5F4AB86D-3B5F-416A-84A7-741F10870897}" type="presParOf" srcId="{C72885AA-4709-4C1F-907E-830E087768B1}" destId="{013E2703-8853-4D7E-80DA-4033FDE9EE91}" srcOrd="0" destOrd="0" presId="urn:microsoft.com/office/officeart/2005/8/layout/process1"/>
    <dgm:cxn modelId="{FB925E63-79CC-4D9D-8C38-E7E4F309088C}" type="presParOf" srcId="{965880E4-0372-4219-BF90-EEECF9F4A759}" destId="{EC03A31A-F473-461E-AA47-654CB81B47B0}" srcOrd="2" destOrd="0" presId="urn:microsoft.com/office/officeart/2005/8/layout/process1"/>
    <dgm:cxn modelId="{CF247297-78A9-4F14-81C5-3BAA7AF392C7}" type="presParOf" srcId="{965880E4-0372-4219-BF90-EEECF9F4A759}" destId="{288329DB-AAC1-4979-811C-A6586DE33FFA}" srcOrd="3" destOrd="0" presId="urn:microsoft.com/office/officeart/2005/8/layout/process1"/>
    <dgm:cxn modelId="{A277D546-CEC9-4319-9839-2AB89BD9BAB0}" type="presParOf" srcId="{288329DB-AAC1-4979-811C-A6586DE33FFA}" destId="{0A692E28-9700-47D4-A7FF-B3809E3A5CC4}" srcOrd="0" destOrd="0" presId="urn:microsoft.com/office/officeart/2005/8/layout/process1"/>
    <dgm:cxn modelId="{9225B4BD-F050-4DC9-BE00-9848F1174855}" type="presParOf" srcId="{965880E4-0372-4219-BF90-EEECF9F4A759}" destId="{E26D3BAE-83F1-44FB-A5EE-3D6E6EA7222C}" srcOrd="4" destOrd="0" presId="urn:microsoft.com/office/officeart/2005/8/layout/process1"/>
  </dgm:cxnLst>
  <dgm:bg/>
  <dgm:whole>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03619-6D49-4D7C-9E58-0878FD09D29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BE"/>
        </a:p>
      </dgm:t>
    </dgm:pt>
    <dgm:pt modelId="{77A5EE62-8FC7-432B-9A8B-280A82A52AF8}">
      <dgm:prSet phldrT="[Text]" custT="1"/>
      <dgm:spPr/>
      <dgm:t>
        <a:bodyPr/>
        <a:lstStyle/>
        <a:p>
          <a:r>
            <a:rPr lang="en-GB" sz="1400" dirty="0" smtClean="0"/>
            <a:t>Determine if the interest is legitimate</a:t>
          </a:r>
          <a:endParaRPr lang="fr-BE" sz="1400" dirty="0"/>
        </a:p>
      </dgm:t>
    </dgm:pt>
    <dgm:pt modelId="{4ECB6054-188D-4A80-BDED-494931DA11B3}" type="parTrans" cxnId="{0A3CB3F5-A3D5-4413-B7E2-4D7E1B493851}">
      <dgm:prSet/>
      <dgm:spPr/>
      <dgm:t>
        <a:bodyPr/>
        <a:lstStyle/>
        <a:p>
          <a:endParaRPr lang="fr-BE"/>
        </a:p>
      </dgm:t>
    </dgm:pt>
    <dgm:pt modelId="{5F30AC08-4ADC-4253-B4D2-3BE21B9E1BE7}" type="sibTrans" cxnId="{0A3CB3F5-A3D5-4413-B7E2-4D7E1B493851}">
      <dgm:prSet/>
      <dgm:spPr/>
      <dgm:t>
        <a:bodyPr/>
        <a:lstStyle/>
        <a:p>
          <a:endParaRPr lang="fr-BE"/>
        </a:p>
      </dgm:t>
    </dgm:pt>
    <dgm:pt modelId="{C209FD22-AF1E-4E58-889E-D254F57ABDEA}">
      <dgm:prSet phldrT="[Text]" custT="1"/>
      <dgm:spPr/>
      <dgm:t>
        <a:bodyPr/>
        <a:lstStyle/>
        <a:p>
          <a:r>
            <a:rPr lang="en-GB" sz="1400" dirty="0" smtClean="0"/>
            <a:t>Demonstrate compliance to ensure transparency</a:t>
          </a:r>
          <a:endParaRPr lang="fr-BE" sz="1400" dirty="0"/>
        </a:p>
      </dgm:t>
    </dgm:pt>
    <dgm:pt modelId="{A225AF58-FA76-4D0F-870A-3B46C58E898B}" type="parTrans" cxnId="{BB293F57-E256-4E66-88C8-677A11FC73C7}">
      <dgm:prSet/>
      <dgm:spPr/>
      <dgm:t>
        <a:bodyPr/>
        <a:lstStyle/>
        <a:p>
          <a:endParaRPr lang="fr-BE"/>
        </a:p>
      </dgm:t>
    </dgm:pt>
    <dgm:pt modelId="{B08B45ED-C71A-45DE-93FA-4B573A735632}" type="sibTrans" cxnId="{BB293F57-E256-4E66-88C8-677A11FC73C7}">
      <dgm:prSet/>
      <dgm:spPr/>
      <dgm:t>
        <a:bodyPr/>
        <a:lstStyle/>
        <a:p>
          <a:endParaRPr lang="fr-BE"/>
        </a:p>
      </dgm:t>
    </dgm:pt>
    <dgm:pt modelId="{D176FF91-9C39-47E8-92B7-6B95FE0F5DDF}">
      <dgm:prSet custT="1"/>
      <dgm:spPr/>
      <dgm:t>
        <a:bodyPr/>
        <a:lstStyle/>
        <a:p>
          <a:r>
            <a:rPr lang="en-GB" sz="1400" dirty="0" smtClean="0"/>
            <a:t>Establish whether the controller’s interest is overridden by the fundamental rights of the data subject </a:t>
          </a:r>
        </a:p>
      </dgm:t>
    </dgm:pt>
    <dgm:pt modelId="{8AA5A025-51FC-46D5-B9FD-1B3989E72F90}" type="parTrans" cxnId="{9112CA1C-7D3A-4220-B125-96B12C9F14D9}">
      <dgm:prSet/>
      <dgm:spPr/>
      <dgm:t>
        <a:bodyPr/>
        <a:lstStyle/>
        <a:p>
          <a:endParaRPr lang="fr-BE"/>
        </a:p>
      </dgm:t>
    </dgm:pt>
    <dgm:pt modelId="{AE0C7095-1CBF-4BA1-BB4D-28444E8B2C56}" type="sibTrans" cxnId="{9112CA1C-7D3A-4220-B125-96B12C9F14D9}">
      <dgm:prSet/>
      <dgm:spPr/>
      <dgm:t>
        <a:bodyPr/>
        <a:lstStyle/>
        <a:p>
          <a:endParaRPr lang="fr-BE"/>
        </a:p>
      </dgm:t>
    </dgm:pt>
    <dgm:pt modelId="{5CE1DF77-140E-4A7F-8BFD-CA8AA889A7EC}">
      <dgm:prSet custT="1"/>
      <dgm:spPr/>
      <dgm:t>
        <a:bodyPr/>
        <a:lstStyle/>
        <a:p>
          <a:r>
            <a:rPr lang="en-GB" sz="1400" dirty="0" smtClean="0"/>
            <a:t>Establish a balance by taking into account additional safeguards </a:t>
          </a:r>
          <a:endParaRPr lang="fr-BE" sz="1400" dirty="0"/>
        </a:p>
      </dgm:t>
    </dgm:pt>
    <dgm:pt modelId="{E8532D4E-212F-4399-B2EF-8DAFD44AB220}" type="parTrans" cxnId="{75158748-0CCD-4FFB-85AF-770C532CCC1C}">
      <dgm:prSet/>
      <dgm:spPr/>
      <dgm:t>
        <a:bodyPr/>
        <a:lstStyle/>
        <a:p>
          <a:endParaRPr lang="fr-BE"/>
        </a:p>
      </dgm:t>
    </dgm:pt>
    <dgm:pt modelId="{E0F71F0A-8C41-4D8E-AE25-5DE3FCA89DB9}" type="sibTrans" cxnId="{75158748-0CCD-4FFB-85AF-770C532CCC1C}">
      <dgm:prSet/>
      <dgm:spPr/>
      <dgm:t>
        <a:bodyPr/>
        <a:lstStyle/>
        <a:p>
          <a:endParaRPr lang="fr-BE"/>
        </a:p>
      </dgm:t>
    </dgm:pt>
    <dgm:pt modelId="{502D7700-F904-4A64-BB2D-661FDB5EC0C3}">
      <dgm:prSet custT="1"/>
      <dgm:spPr/>
      <dgm:t>
        <a:bodyPr/>
        <a:lstStyle/>
        <a:p>
          <a:r>
            <a:rPr lang="en-GB" sz="1400" dirty="0" smtClean="0"/>
            <a:t>Determine whether the processing is necessary to achieve the interest pursued </a:t>
          </a:r>
        </a:p>
      </dgm:t>
    </dgm:pt>
    <dgm:pt modelId="{AEB9D764-75DD-47A1-A3D7-2804EF3A8D9B}" type="parTrans" cxnId="{AC32CB65-F100-4390-AF44-47BC34F0FA7D}">
      <dgm:prSet/>
      <dgm:spPr/>
      <dgm:t>
        <a:bodyPr/>
        <a:lstStyle/>
        <a:p>
          <a:endParaRPr lang="fr-BE"/>
        </a:p>
      </dgm:t>
    </dgm:pt>
    <dgm:pt modelId="{66986760-7D76-4971-AECC-7AAB967D77F9}" type="sibTrans" cxnId="{AC32CB65-F100-4390-AF44-47BC34F0FA7D}">
      <dgm:prSet/>
      <dgm:spPr/>
      <dgm:t>
        <a:bodyPr/>
        <a:lstStyle/>
        <a:p>
          <a:endParaRPr lang="fr-BE"/>
        </a:p>
      </dgm:t>
    </dgm:pt>
    <dgm:pt modelId="{0403258D-C8C8-46D8-9C67-63644A943165}" type="pres">
      <dgm:prSet presAssocID="{E6F03619-6D49-4D7C-9E58-0878FD09D296}" presName="outerComposite" presStyleCnt="0">
        <dgm:presLayoutVars>
          <dgm:chMax val="5"/>
          <dgm:dir/>
          <dgm:resizeHandles val="exact"/>
        </dgm:presLayoutVars>
      </dgm:prSet>
      <dgm:spPr/>
      <dgm:t>
        <a:bodyPr/>
        <a:lstStyle/>
        <a:p>
          <a:endParaRPr lang="fr-BE"/>
        </a:p>
      </dgm:t>
    </dgm:pt>
    <dgm:pt modelId="{2BD83CEC-1661-401A-8553-BEE7F0F98776}" type="pres">
      <dgm:prSet presAssocID="{E6F03619-6D49-4D7C-9E58-0878FD09D296}" presName="dummyMaxCanvas" presStyleCnt="0">
        <dgm:presLayoutVars/>
      </dgm:prSet>
      <dgm:spPr/>
    </dgm:pt>
    <dgm:pt modelId="{28458789-ECF2-499E-B6C1-1C3A04D509B5}" type="pres">
      <dgm:prSet presAssocID="{E6F03619-6D49-4D7C-9E58-0878FD09D296}" presName="FiveNodes_1" presStyleLbl="node1" presStyleIdx="0" presStyleCnt="5" custLinFactNeighborX="-849">
        <dgm:presLayoutVars>
          <dgm:bulletEnabled val="1"/>
        </dgm:presLayoutVars>
      </dgm:prSet>
      <dgm:spPr/>
      <dgm:t>
        <a:bodyPr/>
        <a:lstStyle/>
        <a:p>
          <a:endParaRPr lang="fr-BE"/>
        </a:p>
      </dgm:t>
    </dgm:pt>
    <dgm:pt modelId="{2D0EF63E-9891-459C-B176-B87E8C432CC4}" type="pres">
      <dgm:prSet presAssocID="{E6F03619-6D49-4D7C-9E58-0878FD09D296}" presName="FiveNodes_2" presStyleLbl="node1" presStyleIdx="1" presStyleCnt="5">
        <dgm:presLayoutVars>
          <dgm:bulletEnabled val="1"/>
        </dgm:presLayoutVars>
      </dgm:prSet>
      <dgm:spPr/>
      <dgm:t>
        <a:bodyPr/>
        <a:lstStyle/>
        <a:p>
          <a:endParaRPr lang="fr-BE"/>
        </a:p>
      </dgm:t>
    </dgm:pt>
    <dgm:pt modelId="{B69C41DA-DE69-4BAF-B4BE-9E0C1CF0EF44}" type="pres">
      <dgm:prSet presAssocID="{E6F03619-6D49-4D7C-9E58-0878FD09D296}" presName="FiveNodes_3" presStyleLbl="node1" presStyleIdx="2" presStyleCnt="5" custScaleY="112778">
        <dgm:presLayoutVars>
          <dgm:bulletEnabled val="1"/>
        </dgm:presLayoutVars>
      </dgm:prSet>
      <dgm:spPr/>
      <dgm:t>
        <a:bodyPr/>
        <a:lstStyle/>
        <a:p>
          <a:endParaRPr lang="fr-BE"/>
        </a:p>
      </dgm:t>
    </dgm:pt>
    <dgm:pt modelId="{2DBBB45B-70B2-4F8D-8E0E-F582ED4DD2EA}" type="pres">
      <dgm:prSet presAssocID="{E6F03619-6D49-4D7C-9E58-0878FD09D296}" presName="FiveNodes_4" presStyleLbl="node1" presStyleIdx="3" presStyleCnt="5">
        <dgm:presLayoutVars>
          <dgm:bulletEnabled val="1"/>
        </dgm:presLayoutVars>
      </dgm:prSet>
      <dgm:spPr/>
      <dgm:t>
        <a:bodyPr/>
        <a:lstStyle/>
        <a:p>
          <a:endParaRPr lang="fr-BE"/>
        </a:p>
      </dgm:t>
    </dgm:pt>
    <dgm:pt modelId="{95B37144-53CF-4A47-B739-98547A78DD73}" type="pres">
      <dgm:prSet presAssocID="{E6F03619-6D49-4D7C-9E58-0878FD09D296}" presName="FiveNodes_5" presStyleLbl="node1" presStyleIdx="4" presStyleCnt="5">
        <dgm:presLayoutVars>
          <dgm:bulletEnabled val="1"/>
        </dgm:presLayoutVars>
      </dgm:prSet>
      <dgm:spPr/>
      <dgm:t>
        <a:bodyPr/>
        <a:lstStyle/>
        <a:p>
          <a:endParaRPr lang="fr-BE"/>
        </a:p>
      </dgm:t>
    </dgm:pt>
    <dgm:pt modelId="{986859BE-7D6B-49FD-8463-B4DA3CCC01A4}" type="pres">
      <dgm:prSet presAssocID="{E6F03619-6D49-4D7C-9E58-0878FD09D296}" presName="FiveConn_1-2" presStyleLbl="fgAccFollowNode1" presStyleIdx="0" presStyleCnt="4">
        <dgm:presLayoutVars>
          <dgm:bulletEnabled val="1"/>
        </dgm:presLayoutVars>
      </dgm:prSet>
      <dgm:spPr/>
      <dgm:t>
        <a:bodyPr/>
        <a:lstStyle/>
        <a:p>
          <a:endParaRPr lang="fr-BE"/>
        </a:p>
      </dgm:t>
    </dgm:pt>
    <dgm:pt modelId="{9B5A73FE-CBEC-42F5-BDA1-F9302C9C9FF9}" type="pres">
      <dgm:prSet presAssocID="{E6F03619-6D49-4D7C-9E58-0878FD09D296}" presName="FiveConn_2-3" presStyleLbl="fgAccFollowNode1" presStyleIdx="1" presStyleCnt="4">
        <dgm:presLayoutVars>
          <dgm:bulletEnabled val="1"/>
        </dgm:presLayoutVars>
      </dgm:prSet>
      <dgm:spPr/>
      <dgm:t>
        <a:bodyPr/>
        <a:lstStyle/>
        <a:p>
          <a:endParaRPr lang="fr-BE"/>
        </a:p>
      </dgm:t>
    </dgm:pt>
    <dgm:pt modelId="{C7CEDFE1-751F-40D6-B46D-E8DE5D5C5445}" type="pres">
      <dgm:prSet presAssocID="{E6F03619-6D49-4D7C-9E58-0878FD09D296}" presName="FiveConn_3-4" presStyleLbl="fgAccFollowNode1" presStyleIdx="2" presStyleCnt="4">
        <dgm:presLayoutVars>
          <dgm:bulletEnabled val="1"/>
        </dgm:presLayoutVars>
      </dgm:prSet>
      <dgm:spPr/>
      <dgm:t>
        <a:bodyPr/>
        <a:lstStyle/>
        <a:p>
          <a:endParaRPr lang="fr-BE"/>
        </a:p>
      </dgm:t>
    </dgm:pt>
    <dgm:pt modelId="{C89A0984-9DD2-4416-8CB4-0B2F1E2D62EF}" type="pres">
      <dgm:prSet presAssocID="{E6F03619-6D49-4D7C-9E58-0878FD09D296}" presName="FiveConn_4-5" presStyleLbl="fgAccFollowNode1" presStyleIdx="3" presStyleCnt="4">
        <dgm:presLayoutVars>
          <dgm:bulletEnabled val="1"/>
        </dgm:presLayoutVars>
      </dgm:prSet>
      <dgm:spPr/>
      <dgm:t>
        <a:bodyPr/>
        <a:lstStyle/>
        <a:p>
          <a:endParaRPr lang="fr-BE"/>
        </a:p>
      </dgm:t>
    </dgm:pt>
    <dgm:pt modelId="{ACE448ED-A6A9-4BC8-BB2F-77925041AA16}" type="pres">
      <dgm:prSet presAssocID="{E6F03619-6D49-4D7C-9E58-0878FD09D296}" presName="FiveNodes_1_text" presStyleLbl="node1" presStyleIdx="4" presStyleCnt="5">
        <dgm:presLayoutVars>
          <dgm:bulletEnabled val="1"/>
        </dgm:presLayoutVars>
      </dgm:prSet>
      <dgm:spPr/>
      <dgm:t>
        <a:bodyPr/>
        <a:lstStyle/>
        <a:p>
          <a:endParaRPr lang="fr-BE"/>
        </a:p>
      </dgm:t>
    </dgm:pt>
    <dgm:pt modelId="{F5ACE8F7-C0F3-4B73-8B63-ED6C167CCCCB}" type="pres">
      <dgm:prSet presAssocID="{E6F03619-6D49-4D7C-9E58-0878FD09D296}" presName="FiveNodes_2_text" presStyleLbl="node1" presStyleIdx="4" presStyleCnt="5">
        <dgm:presLayoutVars>
          <dgm:bulletEnabled val="1"/>
        </dgm:presLayoutVars>
      </dgm:prSet>
      <dgm:spPr/>
      <dgm:t>
        <a:bodyPr/>
        <a:lstStyle/>
        <a:p>
          <a:endParaRPr lang="fr-BE"/>
        </a:p>
      </dgm:t>
    </dgm:pt>
    <dgm:pt modelId="{F51D1A1A-6C16-4D70-9375-3E0E55FFA397}" type="pres">
      <dgm:prSet presAssocID="{E6F03619-6D49-4D7C-9E58-0878FD09D296}" presName="FiveNodes_3_text" presStyleLbl="node1" presStyleIdx="4" presStyleCnt="5">
        <dgm:presLayoutVars>
          <dgm:bulletEnabled val="1"/>
        </dgm:presLayoutVars>
      </dgm:prSet>
      <dgm:spPr/>
      <dgm:t>
        <a:bodyPr/>
        <a:lstStyle/>
        <a:p>
          <a:endParaRPr lang="fr-BE"/>
        </a:p>
      </dgm:t>
    </dgm:pt>
    <dgm:pt modelId="{F8C4A467-C9C0-40CF-BE11-8ADCCF720822}" type="pres">
      <dgm:prSet presAssocID="{E6F03619-6D49-4D7C-9E58-0878FD09D296}" presName="FiveNodes_4_text" presStyleLbl="node1" presStyleIdx="4" presStyleCnt="5">
        <dgm:presLayoutVars>
          <dgm:bulletEnabled val="1"/>
        </dgm:presLayoutVars>
      </dgm:prSet>
      <dgm:spPr/>
      <dgm:t>
        <a:bodyPr/>
        <a:lstStyle/>
        <a:p>
          <a:endParaRPr lang="fr-BE"/>
        </a:p>
      </dgm:t>
    </dgm:pt>
    <dgm:pt modelId="{ADA98940-E7F0-4152-8876-7480FE7A24DA}" type="pres">
      <dgm:prSet presAssocID="{E6F03619-6D49-4D7C-9E58-0878FD09D296}" presName="FiveNodes_5_text" presStyleLbl="node1" presStyleIdx="4" presStyleCnt="5">
        <dgm:presLayoutVars>
          <dgm:bulletEnabled val="1"/>
        </dgm:presLayoutVars>
      </dgm:prSet>
      <dgm:spPr/>
      <dgm:t>
        <a:bodyPr/>
        <a:lstStyle/>
        <a:p>
          <a:endParaRPr lang="fr-BE"/>
        </a:p>
      </dgm:t>
    </dgm:pt>
  </dgm:ptLst>
  <dgm:cxnLst>
    <dgm:cxn modelId="{AC32CB65-F100-4390-AF44-47BC34F0FA7D}" srcId="{E6F03619-6D49-4D7C-9E58-0878FD09D296}" destId="{502D7700-F904-4A64-BB2D-661FDB5EC0C3}" srcOrd="1" destOrd="0" parTransId="{AEB9D764-75DD-47A1-A3D7-2804EF3A8D9B}" sibTransId="{66986760-7D76-4971-AECC-7AAB967D77F9}"/>
    <dgm:cxn modelId="{65B8CF3A-47AD-42D3-AE82-37856FE925B8}" type="presOf" srcId="{C209FD22-AF1E-4E58-889E-D254F57ABDEA}" destId="{ADA98940-E7F0-4152-8876-7480FE7A24DA}" srcOrd="1" destOrd="0" presId="urn:microsoft.com/office/officeart/2005/8/layout/vProcess5"/>
    <dgm:cxn modelId="{5F4B2EF6-8470-41C9-B79B-7C8CA4B01F38}" type="presOf" srcId="{5CE1DF77-140E-4A7F-8BFD-CA8AA889A7EC}" destId="{F8C4A467-C9C0-40CF-BE11-8ADCCF720822}" srcOrd="1" destOrd="0" presId="urn:microsoft.com/office/officeart/2005/8/layout/vProcess5"/>
    <dgm:cxn modelId="{1B22743E-9C0F-4BD6-BB0A-8BEA322708E8}" type="presOf" srcId="{AE0C7095-1CBF-4BA1-BB4D-28444E8B2C56}" destId="{C7CEDFE1-751F-40D6-B46D-E8DE5D5C5445}" srcOrd="0" destOrd="0" presId="urn:microsoft.com/office/officeart/2005/8/layout/vProcess5"/>
    <dgm:cxn modelId="{C8AC5A49-BBA8-464F-8056-5C6AAA833088}" type="presOf" srcId="{502D7700-F904-4A64-BB2D-661FDB5EC0C3}" destId="{2D0EF63E-9891-459C-B176-B87E8C432CC4}" srcOrd="0" destOrd="0" presId="urn:microsoft.com/office/officeart/2005/8/layout/vProcess5"/>
    <dgm:cxn modelId="{4D024169-BCD0-4F72-A549-5800501A2140}" type="presOf" srcId="{5CE1DF77-140E-4A7F-8BFD-CA8AA889A7EC}" destId="{2DBBB45B-70B2-4F8D-8E0E-F582ED4DD2EA}" srcOrd="0" destOrd="0" presId="urn:microsoft.com/office/officeart/2005/8/layout/vProcess5"/>
    <dgm:cxn modelId="{EE151EA1-B26E-4A5C-9D57-4C73C6516E55}" type="presOf" srcId="{5F30AC08-4ADC-4253-B4D2-3BE21B9E1BE7}" destId="{986859BE-7D6B-49FD-8463-B4DA3CCC01A4}" srcOrd="0" destOrd="0" presId="urn:microsoft.com/office/officeart/2005/8/layout/vProcess5"/>
    <dgm:cxn modelId="{9112CA1C-7D3A-4220-B125-96B12C9F14D9}" srcId="{E6F03619-6D49-4D7C-9E58-0878FD09D296}" destId="{D176FF91-9C39-47E8-92B7-6B95FE0F5DDF}" srcOrd="2" destOrd="0" parTransId="{8AA5A025-51FC-46D5-B9FD-1B3989E72F90}" sibTransId="{AE0C7095-1CBF-4BA1-BB4D-28444E8B2C56}"/>
    <dgm:cxn modelId="{FC7451DF-F319-42F8-ABEA-3EEC3B14F45B}" type="presOf" srcId="{77A5EE62-8FC7-432B-9A8B-280A82A52AF8}" destId="{ACE448ED-A6A9-4BC8-BB2F-77925041AA16}" srcOrd="1" destOrd="0" presId="urn:microsoft.com/office/officeart/2005/8/layout/vProcess5"/>
    <dgm:cxn modelId="{FEBB4BF4-2D2A-466D-A382-AE83EC6864E5}" type="presOf" srcId="{E0F71F0A-8C41-4D8E-AE25-5DE3FCA89DB9}" destId="{C89A0984-9DD2-4416-8CB4-0B2F1E2D62EF}" srcOrd="0" destOrd="0" presId="urn:microsoft.com/office/officeart/2005/8/layout/vProcess5"/>
    <dgm:cxn modelId="{BB293F57-E256-4E66-88C8-677A11FC73C7}" srcId="{E6F03619-6D49-4D7C-9E58-0878FD09D296}" destId="{C209FD22-AF1E-4E58-889E-D254F57ABDEA}" srcOrd="4" destOrd="0" parTransId="{A225AF58-FA76-4D0F-870A-3B46C58E898B}" sibTransId="{B08B45ED-C71A-45DE-93FA-4B573A735632}"/>
    <dgm:cxn modelId="{75158748-0CCD-4FFB-85AF-770C532CCC1C}" srcId="{E6F03619-6D49-4D7C-9E58-0878FD09D296}" destId="{5CE1DF77-140E-4A7F-8BFD-CA8AA889A7EC}" srcOrd="3" destOrd="0" parTransId="{E8532D4E-212F-4399-B2EF-8DAFD44AB220}" sibTransId="{E0F71F0A-8C41-4D8E-AE25-5DE3FCA89DB9}"/>
    <dgm:cxn modelId="{538BEAA8-5AD3-45F6-93B9-170A5E2C23AE}" type="presOf" srcId="{77A5EE62-8FC7-432B-9A8B-280A82A52AF8}" destId="{28458789-ECF2-499E-B6C1-1C3A04D509B5}" srcOrd="0" destOrd="0" presId="urn:microsoft.com/office/officeart/2005/8/layout/vProcess5"/>
    <dgm:cxn modelId="{2160986B-FBD5-4D42-BEF7-4D9D0B5C4287}" type="presOf" srcId="{D176FF91-9C39-47E8-92B7-6B95FE0F5DDF}" destId="{B69C41DA-DE69-4BAF-B4BE-9E0C1CF0EF44}" srcOrd="0" destOrd="0" presId="urn:microsoft.com/office/officeart/2005/8/layout/vProcess5"/>
    <dgm:cxn modelId="{870F5171-6945-4C56-919D-D9F8382DB7AC}" type="presOf" srcId="{502D7700-F904-4A64-BB2D-661FDB5EC0C3}" destId="{F5ACE8F7-C0F3-4B73-8B63-ED6C167CCCCB}" srcOrd="1" destOrd="0" presId="urn:microsoft.com/office/officeart/2005/8/layout/vProcess5"/>
    <dgm:cxn modelId="{5AC44B8A-C81F-4BA1-9EBC-C092CBB8B4D8}" type="presOf" srcId="{E6F03619-6D49-4D7C-9E58-0878FD09D296}" destId="{0403258D-C8C8-46D8-9C67-63644A943165}" srcOrd="0" destOrd="0" presId="urn:microsoft.com/office/officeart/2005/8/layout/vProcess5"/>
    <dgm:cxn modelId="{FD9234DB-5A69-4CC9-A951-AB05C4D85F5A}" type="presOf" srcId="{C209FD22-AF1E-4E58-889E-D254F57ABDEA}" destId="{95B37144-53CF-4A47-B739-98547A78DD73}" srcOrd="0" destOrd="0" presId="urn:microsoft.com/office/officeart/2005/8/layout/vProcess5"/>
    <dgm:cxn modelId="{6B6DD2CE-8AA7-4850-B1AD-7563914D6CF1}" type="presOf" srcId="{66986760-7D76-4971-AECC-7AAB967D77F9}" destId="{9B5A73FE-CBEC-42F5-BDA1-F9302C9C9FF9}" srcOrd="0" destOrd="0" presId="urn:microsoft.com/office/officeart/2005/8/layout/vProcess5"/>
    <dgm:cxn modelId="{0A3CB3F5-A3D5-4413-B7E2-4D7E1B493851}" srcId="{E6F03619-6D49-4D7C-9E58-0878FD09D296}" destId="{77A5EE62-8FC7-432B-9A8B-280A82A52AF8}" srcOrd="0" destOrd="0" parTransId="{4ECB6054-188D-4A80-BDED-494931DA11B3}" sibTransId="{5F30AC08-4ADC-4253-B4D2-3BE21B9E1BE7}"/>
    <dgm:cxn modelId="{B14157FC-4ED5-4259-A97E-C1D660CDB74E}" type="presOf" srcId="{D176FF91-9C39-47E8-92B7-6B95FE0F5DDF}" destId="{F51D1A1A-6C16-4D70-9375-3E0E55FFA397}" srcOrd="1" destOrd="0" presId="urn:microsoft.com/office/officeart/2005/8/layout/vProcess5"/>
    <dgm:cxn modelId="{1F0C258F-6AD7-44B2-86F8-DBB697A7D7AD}" type="presParOf" srcId="{0403258D-C8C8-46D8-9C67-63644A943165}" destId="{2BD83CEC-1661-401A-8553-BEE7F0F98776}" srcOrd="0" destOrd="0" presId="urn:microsoft.com/office/officeart/2005/8/layout/vProcess5"/>
    <dgm:cxn modelId="{BD3C8160-2A99-429C-A8CC-DCA9499A7449}" type="presParOf" srcId="{0403258D-C8C8-46D8-9C67-63644A943165}" destId="{28458789-ECF2-499E-B6C1-1C3A04D509B5}" srcOrd="1" destOrd="0" presId="urn:microsoft.com/office/officeart/2005/8/layout/vProcess5"/>
    <dgm:cxn modelId="{13454FE9-3595-4AF5-9C52-1BE0E435342F}" type="presParOf" srcId="{0403258D-C8C8-46D8-9C67-63644A943165}" destId="{2D0EF63E-9891-459C-B176-B87E8C432CC4}" srcOrd="2" destOrd="0" presId="urn:microsoft.com/office/officeart/2005/8/layout/vProcess5"/>
    <dgm:cxn modelId="{ABEBA39A-4AA9-401D-BAA3-BDB71943473B}" type="presParOf" srcId="{0403258D-C8C8-46D8-9C67-63644A943165}" destId="{B69C41DA-DE69-4BAF-B4BE-9E0C1CF0EF44}" srcOrd="3" destOrd="0" presId="urn:microsoft.com/office/officeart/2005/8/layout/vProcess5"/>
    <dgm:cxn modelId="{33C034EE-67B1-4031-ADEF-A470E943EC49}" type="presParOf" srcId="{0403258D-C8C8-46D8-9C67-63644A943165}" destId="{2DBBB45B-70B2-4F8D-8E0E-F582ED4DD2EA}" srcOrd="4" destOrd="0" presId="urn:microsoft.com/office/officeart/2005/8/layout/vProcess5"/>
    <dgm:cxn modelId="{751DF5D9-0B38-4C10-8809-D71F8753424F}" type="presParOf" srcId="{0403258D-C8C8-46D8-9C67-63644A943165}" destId="{95B37144-53CF-4A47-B739-98547A78DD73}" srcOrd="5" destOrd="0" presId="urn:microsoft.com/office/officeart/2005/8/layout/vProcess5"/>
    <dgm:cxn modelId="{C844BCA5-4AB6-4611-B77C-17E5806F6C4A}" type="presParOf" srcId="{0403258D-C8C8-46D8-9C67-63644A943165}" destId="{986859BE-7D6B-49FD-8463-B4DA3CCC01A4}" srcOrd="6" destOrd="0" presId="urn:microsoft.com/office/officeart/2005/8/layout/vProcess5"/>
    <dgm:cxn modelId="{56D6BFF1-661C-4E48-84E1-958965367EF2}" type="presParOf" srcId="{0403258D-C8C8-46D8-9C67-63644A943165}" destId="{9B5A73FE-CBEC-42F5-BDA1-F9302C9C9FF9}" srcOrd="7" destOrd="0" presId="urn:microsoft.com/office/officeart/2005/8/layout/vProcess5"/>
    <dgm:cxn modelId="{37BA702B-7937-497A-8659-74D98E77A1EF}" type="presParOf" srcId="{0403258D-C8C8-46D8-9C67-63644A943165}" destId="{C7CEDFE1-751F-40D6-B46D-E8DE5D5C5445}" srcOrd="8" destOrd="0" presId="urn:microsoft.com/office/officeart/2005/8/layout/vProcess5"/>
    <dgm:cxn modelId="{ECE7F0EB-B10F-4A3E-8754-F6D331989D14}" type="presParOf" srcId="{0403258D-C8C8-46D8-9C67-63644A943165}" destId="{C89A0984-9DD2-4416-8CB4-0B2F1E2D62EF}" srcOrd="9" destOrd="0" presId="urn:microsoft.com/office/officeart/2005/8/layout/vProcess5"/>
    <dgm:cxn modelId="{3A625290-1787-4F9F-9DDC-638B34DF1CE5}" type="presParOf" srcId="{0403258D-C8C8-46D8-9C67-63644A943165}" destId="{ACE448ED-A6A9-4BC8-BB2F-77925041AA16}" srcOrd="10" destOrd="0" presId="urn:microsoft.com/office/officeart/2005/8/layout/vProcess5"/>
    <dgm:cxn modelId="{F4E0814D-91E9-486F-B721-DD188AE0C600}" type="presParOf" srcId="{0403258D-C8C8-46D8-9C67-63644A943165}" destId="{F5ACE8F7-C0F3-4B73-8B63-ED6C167CCCCB}" srcOrd="11" destOrd="0" presId="urn:microsoft.com/office/officeart/2005/8/layout/vProcess5"/>
    <dgm:cxn modelId="{CE08733D-14CB-4659-A196-A2950BE57545}" type="presParOf" srcId="{0403258D-C8C8-46D8-9C67-63644A943165}" destId="{F51D1A1A-6C16-4D70-9375-3E0E55FFA397}" srcOrd="12" destOrd="0" presId="urn:microsoft.com/office/officeart/2005/8/layout/vProcess5"/>
    <dgm:cxn modelId="{343B393B-3943-4242-AA73-4354D134D137}" type="presParOf" srcId="{0403258D-C8C8-46D8-9C67-63644A943165}" destId="{F8C4A467-C9C0-40CF-BE11-8ADCCF720822}" srcOrd="13" destOrd="0" presId="urn:microsoft.com/office/officeart/2005/8/layout/vProcess5"/>
    <dgm:cxn modelId="{E74955EE-8397-42F3-A24F-A3C06AD0C7AC}" type="presParOf" srcId="{0403258D-C8C8-46D8-9C67-63644A943165}" destId="{ADA98940-E7F0-4152-8876-7480FE7A24DA}"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850" cy="497126"/>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858537" y="0"/>
            <a:ext cx="2951850" cy="497126"/>
          </a:xfrm>
          <a:prstGeom prst="rect">
            <a:avLst/>
          </a:prstGeom>
        </p:spPr>
        <p:txBody>
          <a:bodyPr vert="horz" lIns="92492" tIns="46246" rIns="92492" bIns="46246" rtlCol="0"/>
          <a:lstStyle>
            <a:lvl1pPr algn="r">
              <a:defRPr sz="1200"/>
            </a:lvl1pPr>
          </a:lstStyle>
          <a:p>
            <a:fld id="{D76C1EA6-6234-41BD-8B4C-B6DB4E247827}" type="datetimeFigureOut">
              <a:rPr lang="en-US" smtClean="0"/>
              <a:pPr/>
              <a:t>5/18/2018</a:t>
            </a:fld>
            <a:endParaRPr lang="en-US"/>
          </a:p>
        </p:txBody>
      </p:sp>
      <p:sp>
        <p:nvSpPr>
          <p:cNvPr id="4" name="Footer Placeholder 3"/>
          <p:cNvSpPr>
            <a:spLocks noGrp="1"/>
          </p:cNvSpPr>
          <p:nvPr>
            <p:ph type="ftr" sz="quarter" idx="2"/>
          </p:nvPr>
        </p:nvSpPr>
        <p:spPr>
          <a:xfrm>
            <a:off x="1" y="9443661"/>
            <a:ext cx="2951850" cy="497126"/>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858537" y="9443661"/>
            <a:ext cx="2951850" cy="497126"/>
          </a:xfrm>
          <a:prstGeom prst="rect">
            <a:avLst/>
          </a:prstGeom>
        </p:spPr>
        <p:txBody>
          <a:bodyPr vert="horz" lIns="92492" tIns="46246" rIns="92492" bIns="46246" rtlCol="0" anchor="b"/>
          <a:lstStyle>
            <a:lvl1pPr algn="r">
              <a:defRPr sz="1200"/>
            </a:lvl1pPr>
          </a:lstStyle>
          <a:p>
            <a:fld id="{BD38E000-4023-4AA5-8A71-5C5BE5785A0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850" cy="497126"/>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58537" y="0"/>
            <a:ext cx="2951850" cy="497126"/>
          </a:xfrm>
          <a:prstGeom prst="rect">
            <a:avLst/>
          </a:prstGeom>
        </p:spPr>
        <p:txBody>
          <a:bodyPr vert="horz" lIns="92492" tIns="46246" rIns="92492" bIns="46246" rtlCol="0"/>
          <a:lstStyle>
            <a:lvl1pPr algn="r">
              <a:defRPr sz="1200"/>
            </a:lvl1pPr>
          </a:lstStyle>
          <a:p>
            <a:fld id="{91DD5747-D80E-49A6-9522-B047FF2386C3}" type="datetimeFigureOut">
              <a:rPr lang="en-US" smtClean="0"/>
              <a:pPr/>
              <a:t>5/18/2018</a:t>
            </a:fld>
            <a:endParaRPr lang="en-US"/>
          </a:p>
        </p:txBody>
      </p:sp>
      <p:sp>
        <p:nvSpPr>
          <p:cNvPr id="4" name="Slide Image Placeholder 3"/>
          <p:cNvSpPr>
            <a:spLocks noGrp="1" noRot="1" noChangeAspect="1"/>
          </p:cNvSpPr>
          <p:nvPr>
            <p:ph type="sldImg" idx="2"/>
          </p:nvPr>
        </p:nvSpPr>
        <p:spPr>
          <a:xfrm>
            <a:off x="92075" y="744538"/>
            <a:ext cx="6627813" cy="3729037"/>
          </a:xfrm>
          <a:prstGeom prst="rect">
            <a:avLst/>
          </a:prstGeom>
          <a:noFill/>
          <a:ln w="12700">
            <a:solidFill>
              <a:prstClr val="black"/>
            </a:solidFill>
          </a:ln>
        </p:spPr>
      </p:sp>
      <p:sp>
        <p:nvSpPr>
          <p:cNvPr id="5" name="Notes Placeholder 4"/>
          <p:cNvSpPr>
            <a:spLocks noGrp="1"/>
          </p:cNvSpPr>
          <p:nvPr>
            <p:ph type="body" sz="quarter" idx="3"/>
          </p:nvPr>
        </p:nvSpPr>
        <p:spPr>
          <a:xfrm>
            <a:off x="681197" y="4722694"/>
            <a:ext cx="5449570" cy="4474131"/>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1"/>
            <a:ext cx="2951850" cy="497126"/>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58537" y="9443661"/>
            <a:ext cx="2951850" cy="497126"/>
          </a:xfrm>
          <a:prstGeom prst="rect">
            <a:avLst/>
          </a:prstGeom>
        </p:spPr>
        <p:txBody>
          <a:bodyPr vert="horz" lIns="92492" tIns="46246" rIns="92492" bIns="46246" rtlCol="0" anchor="b"/>
          <a:lstStyle>
            <a:lvl1pPr algn="r">
              <a:defRPr sz="1200"/>
            </a:lvl1pPr>
          </a:lstStyle>
          <a:p>
            <a:fld id="{E99E8BE8-1EED-42D9-8FE9-A5059C64D4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fld id="{E99E8BE8-1EED-42D9-8FE9-A5059C64D40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fr-BE"/>
          </a:p>
        </p:txBody>
      </p:sp>
      <p:sp>
        <p:nvSpPr>
          <p:cNvPr id="4" name="Slide Number Placeholder 3"/>
          <p:cNvSpPr txBox="1"/>
          <p:nvPr/>
        </p:nvSpPr>
        <p:spPr>
          <a:xfrm>
            <a:off x="3858539" y="9443658"/>
            <a:ext cx="2951847" cy="497122"/>
          </a:xfrm>
          <a:prstGeom prst="rect">
            <a:avLst/>
          </a:prstGeom>
          <a:noFill/>
          <a:ln>
            <a:noFill/>
          </a:ln>
        </p:spPr>
        <p:txBody>
          <a:bodyPr vert="horz" wrap="square" lIns="92491" tIns="46250" rIns="92491" bIns="4625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53E90B-2354-4388-A3A0-9FB9BA86B3E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9E8BE8-1EED-42D9-8FE9-A5059C64D408}"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E8BE8-1EED-42D9-8FE9-A5059C64D408}"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E8BE8-1EED-42D9-8FE9-A5059C64D408}"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E99E8BE8-1EED-42D9-8FE9-A5059C64D408}"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E8BE8-1EED-42D9-8FE9-A5059C64D408}" type="slidenum">
              <a:rPr lang="en-US" smtClean="0"/>
              <a:pPr/>
              <a:t>36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E8BE8-1EED-42D9-8FE9-A5059C64D408}"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GPM-2014_Plenary Session Title Page.jpg"/>
          <p:cNvPicPr>
            <a:picLocks noChangeAspect="1"/>
          </p:cNvPicPr>
          <p:nvPr userDrawn="1"/>
        </p:nvPicPr>
        <p:blipFill>
          <a:blip r:embed="rId2" cstate="print"/>
          <a:stretch/>
        </p:blipFill>
        <p:spPr>
          <a:xfrm>
            <a:off x="249383" y="2531404"/>
            <a:ext cx="8637676" cy="2375360"/>
          </a:xfrm>
          <a:prstGeom prst="rect">
            <a:avLst/>
          </a:prstGeom>
        </p:spPr>
      </p:pic>
      <p:pic>
        <p:nvPicPr>
          <p:cNvPr id="3" name="Picture 93" descr="mayer_brown_c"/>
          <p:cNvPicPr>
            <a:picLocks noChangeAspect="1" noChangeArrowheads="1"/>
          </p:cNvPicPr>
          <p:nvPr userDrawn="1"/>
        </p:nvPicPr>
        <p:blipFill>
          <a:blip r:embed="rId3" cstate="print">
            <a:clrChange>
              <a:clrFrom>
                <a:srgbClr val="FFFFFF"/>
              </a:clrFrom>
              <a:clrTo>
                <a:srgbClr val="FFFFFF">
                  <a:alpha val="0"/>
                </a:srgbClr>
              </a:clrTo>
            </a:clrChange>
          </a:blip>
          <a:stretch/>
        </p:blipFill>
        <p:spPr>
          <a:xfrm>
            <a:off x="459365" y="377825"/>
            <a:ext cx="3314700" cy="592138"/>
          </a:xfrm>
          <a:prstGeom prst="rect">
            <a:avLst/>
          </a:prstGeom>
          <a:noFill/>
        </p:spPr>
      </p:pic>
      <p:sp>
        <p:nvSpPr>
          <p:cNvPr id="9" name="Title 1"/>
          <p:cNvSpPr>
            <a:spLocks noGrp="1"/>
          </p:cNvSpPr>
          <p:nvPr>
            <p:ph type="ctrTitle"/>
          </p:nvPr>
        </p:nvSpPr>
        <p:spPr>
          <a:xfrm>
            <a:off x="644275" y="1091516"/>
            <a:ext cx="7989887" cy="1440087"/>
          </a:xfrm>
        </p:spPr>
        <p:txBody>
          <a:bodyPr lIns="0" tIns="0" rIns="0" bIns="0" anchor="t" anchorCtr="0">
            <a:noAutofit/>
          </a:bodyPr>
          <a:lstStyle>
            <a:lvl1pPr>
              <a:defRPr sz="4000">
                <a:solidFill>
                  <a:schemeClr val="tx1"/>
                </a:solidFill>
              </a:defRPr>
            </a:lvl1pPr>
          </a:lstStyle>
          <a:p>
            <a:r>
              <a:rPr lang="en-US" smtClean="0"/>
              <a:t>Click to edit Master title style</a:t>
            </a:r>
          </a:p>
        </p:txBody>
      </p:sp>
    </p:spTree>
  </p:cSld>
  <p:clrMapOvr>
    <a:masterClrMapping/>
  </p:clrMapOvr>
  <p:transition>
    <p:cover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bg1"/>
              </a:solidFill>
            </a:endParaRPr>
          </a:p>
        </p:txBody>
      </p:sp>
      <p:sp>
        <p:nvSpPr>
          <p:cNvPr id="4" name="Slide Number Placeholder 3"/>
          <p:cNvSpPr>
            <a:spLocks noGrp="1"/>
          </p:cNvSpPr>
          <p:nvPr>
            <p:ph type="sldNum" sz="quarter" idx="12"/>
          </p:nvPr>
        </p:nvSpPr>
        <p:spPr/>
        <p:txBody>
          <a:bodyPr/>
          <a:lstStyle/>
          <a:p>
            <a:fld id="{626BF80B-33B5-4627-8985-D9082B3086CC}" type="slidenum">
              <a:rPr lang="en-US" smtClean="0"/>
              <a:pPr/>
              <a:t>‹#›</a:t>
            </a:fld>
            <a:endParaRPr lang="en-US"/>
          </a:p>
        </p:txBody>
      </p:sp>
      <p:sp>
        <p:nvSpPr>
          <p:cNvPr id="7" name="Content Placeholder 2"/>
          <p:cNvSpPr>
            <a:spLocks noGrp="1"/>
          </p:cNvSpPr>
          <p:nvPr>
            <p:ph idx="1"/>
          </p:nvPr>
        </p:nvSpPr>
        <p:spPr>
          <a:xfrm>
            <a:off x="576264" y="1197864"/>
            <a:ext cx="7989887" cy="3207188"/>
          </a:xfrm>
        </p:spPr>
        <p:txBody>
          <a:bodyPr/>
          <a:lstStyle>
            <a:lvl1pPr>
              <a:lnSpc>
                <a:spcPct val="100000"/>
              </a:lnSpc>
              <a:spcAft>
                <a:spcPts val="600"/>
              </a:spcAft>
              <a:buClr>
                <a:schemeClr val="accent6">
                  <a:lumMod val="75000"/>
                </a:schemeClr>
              </a:buClr>
              <a:buSzPct val="85000"/>
              <a:buFontTx/>
              <a:buNone/>
            </a:lvl1pPr>
            <a:lvl2pPr marL="396875" indent="-165100">
              <a:spcAft>
                <a:spcPts val="600"/>
              </a:spcAft>
              <a:buClr>
                <a:schemeClr val="accent6">
                  <a:lumMod val="75000"/>
                </a:schemeClr>
              </a:buClr>
              <a:buSzPct val="120000"/>
              <a:buFont typeface="Calibri" pitchFamily="34" charset="0"/>
              <a:buChar char="›"/>
            </a:lvl2pPr>
            <a:lvl3pPr marL="569913" indent="-173038">
              <a:spcBef>
                <a:spcPts val="300"/>
              </a:spcBef>
              <a:spcAft>
                <a:spcPts val="600"/>
              </a:spcAft>
              <a:buClr>
                <a:schemeClr val="accent6">
                  <a:lumMod val="75000"/>
                </a:schemeClr>
              </a:buClr>
              <a:buSzPct val="85000"/>
              <a:tabLst>
                <a:tab pos="974725" algn="l"/>
              </a:tabLst>
            </a:lvl3pPr>
          </a:lstStyle>
          <a:p>
            <a:pPr lvl="0"/>
            <a:r>
              <a:rPr lang="en-US" smtClean="0"/>
              <a:t>Click to edit Master text styles</a:t>
            </a:r>
          </a:p>
        </p:txBody>
      </p:sp>
    </p:spTree>
  </p:cSld>
  <p:clrMapOvr>
    <a:masterClrMapping/>
  </p:clrMapOvr>
  <p:transition>
    <p:cover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626BF80B-33B5-4627-8985-D9082B3086CC}"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089" y="204787"/>
            <a:ext cx="8271108" cy="871538"/>
          </a:xfrm>
        </p:spPr>
        <p:txBody>
          <a:bodyPr anchor="t" anchorCtr="0"/>
          <a:lstStyle>
            <a:lvl1pPr algn="l">
              <a:defRPr sz="2600" b="0"/>
            </a:lvl1pPr>
          </a:lstStyle>
          <a:p>
            <a:r>
              <a:rPr lang="en-US" smtClean="0"/>
              <a:t>Click to edit Master title style</a:t>
            </a:r>
          </a:p>
        </p:txBody>
      </p:sp>
      <p:sp>
        <p:nvSpPr>
          <p:cNvPr id="3" name="Content Placeholder 2"/>
          <p:cNvSpPr>
            <a:spLocks noGrp="1"/>
          </p:cNvSpPr>
          <p:nvPr>
            <p:ph idx="1"/>
          </p:nvPr>
        </p:nvSpPr>
        <p:spPr>
          <a:xfrm>
            <a:off x="3650104" y="1197865"/>
            <a:ext cx="5164111" cy="3194254"/>
          </a:xfrm>
        </p:spPr>
        <p:txBody>
          <a:bodyPr/>
          <a:lstStyle>
            <a:lvl1pPr>
              <a:defRPr sz="2600"/>
            </a:lvl1pPr>
            <a:lvl2pPr>
              <a:defRPr sz="22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573089" y="1197865"/>
            <a:ext cx="2892425" cy="31942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454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bg1"/>
              </a:solidFill>
            </a:endParaRPr>
          </a:p>
        </p:txBody>
      </p:sp>
      <p:sp>
        <p:nvSpPr>
          <p:cNvPr id="2" name="Title 1"/>
          <p:cNvSpPr>
            <a:spLocks noGrp="1"/>
          </p:cNvSpPr>
          <p:nvPr>
            <p:ph type="title"/>
          </p:nvPr>
        </p:nvSpPr>
        <p:spPr>
          <a:xfrm>
            <a:off x="2166079" y="3485213"/>
            <a:ext cx="4856814" cy="540291"/>
          </a:xfrm>
        </p:spPr>
        <p:txBody>
          <a:bodyPr anchor="b"/>
          <a:lstStyle>
            <a:lvl1pPr algn="l">
              <a:defRPr sz="2600" b="0">
                <a:solidFill>
                  <a:schemeClr val="accent1"/>
                </a:solidFill>
              </a:defRPr>
            </a:lvl1pPr>
          </a:lstStyle>
          <a:p>
            <a:r>
              <a:rPr lang="en-US" smtClean="0"/>
              <a:t>Click to edit Master title style</a:t>
            </a:r>
          </a:p>
        </p:txBody>
      </p:sp>
      <p:sp>
        <p:nvSpPr>
          <p:cNvPr id="3" name="Picture Placeholder 2"/>
          <p:cNvSpPr>
            <a:spLocks noGrp="1"/>
          </p:cNvSpPr>
          <p:nvPr>
            <p:ph type="pic" idx="1"/>
          </p:nvPr>
        </p:nvSpPr>
        <p:spPr>
          <a:xfrm>
            <a:off x="2143593" y="748102"/>
            <a:ext cx="4856814" cy="2731958"/>
          </a:xfrm>
          <a:effectLst>
            <a:outerShdw blurRad="76200" dir="13500000" sy="23000" kx="1200000" algn="br" rotWithShape="0">
              <a:prstClr val="black">
                <a:alpha val="2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p>
        </p:txBody>
      </p:sp>
      <p:sp>
        <p:nvSpPr>
          <p:cNvPr id="4" name="Text Placeholder 3"/>
          <p:cNvSpPr>
            <a:spLocks noGrp="1"/>
          </p:cNvSpPr>
          <p:nvPr>
            <p:ph type="body" sz="half" idx="2"/>
          </p:nvPr>
        </p:nvSpPr>
        <p:spPr>
          <a:xfrm>
            <a:off x="2166078" y="4025503"/>
            <a:ext cx="4864309"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Vertical Text Placeholder 2"/>
          <p:cNvSpPr>
            <a:spLocks noGrp="1"/>
          </p:cNvSpPr>
          <p:nvPr>
            <p:ph type="body" orient="vert" idx="1"/>
          </p:nvPr>
        </p:nvSpPr>
        <p:spPr>
          <a:xfrm>
            <a:off x="753762" y="1197864"/>
            <a:ext cx="7812389" cy="3201749"/>
          </a:xfrm>
        </p:spPr>
        <p:txBody>
          <a:bodyPr vert="eaVert"/>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1"/>
            <a:ext cx="9144000" cy="454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bg1"/>
              </a:solidFill>
            </a:endParaRPr>
          </a:p>
        </p:txBody>
      </p:sp>
      <p:sp>
        <p:nvSpPr>
          <p:cNvPr id="2" name="Vertical Title 1"/>
          <p:cNvSpPr>
            <a:spLocks noGrp="1"/>
          </p:cNvSpPr>
          <p:nvPr>
            <p:ph type="title" orient="vert"/>
          </p:nvPr>
        </p:nvSpPr>
        <p:spPr>
          <a:xfrm>
            <a:off x="6629400" y="205979"/>
            <a:ext cx="2057400" cy="4186139"/>
          </a:xfrm>
        </p:spPr>
        <p:txBody>
          <a:bodyPr vert="eaVert"/>
          <a:lstStyle>
            <a:lvl1pPr>
              <a:defRPr>
                <a:solidFill>
                  <a:srgbClr val="1B3664"/>
                </a:solidFill>
              </a:defRPr>
            </a:lvl1pPr>
          </a:lstStyle>
          <a:p>
            <a:r>
              <a:rPr lang="en-US" smtClean="0"/>
              <a:t>Click to edit Master title style</a:t>
            </a:r>
          </a:p>
        </p:txBody>
      </p:sp>
      <p:sp>
        <p:nvSpPr>
          <p:cNvPr id="3" name="Vertical Text Placeholder 2"/>
          <p:cNvSpPr>
            <a:spLocks noGrp="1"/>
          </p:cNvSpPr>
          <p:nvPr>
            <p:ph type="body" orient="vert" idx="1"/>
          </p:nvPr>
        </p:nvSpPr>
        <p:spPr>
          <a:xfrm>
            <a:off x="741404" y="205979"/>
            <a:ext cx="5735595" cy="4193634"/>
          </a:xfrm>
        </p:spPr>
        <p:txBody>
          <a:bodyPr vert="eaVert"/>
          <a:lstStyle>
            <a:lvl1pPr>
              <a:buClr>
                <a:srgbClr val="1B3664"/>
              </a:buClr>
            </a:lvl1pPr>
            <a:lvl2pPr>
              <a:buClr>
                <a:srgbClr val="1B3664"/>
              </a:buClr>
            </a:lvl2pPr>
            <a:lvl3pPr>
              <a:buClr>
                <a:srgbClr val="1B3664"/>
              </a:buClr>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10" name="Freeform 17"/>
          <p:cNvSpPr>
            <a:spLocks noChangeAspect="1"/>
          </p:cNvSpPr>
          <p:nvPr/>
        </p:nvSpPr>
        <p:spPr>
          <a:xfrm>
            <a:off x="284156" y="2567008"/>
            <a:ext cx="8574088" cy="2405042"/>
          </a:xfrm>
          <a:custGeom>
            <a:avLst/>
            <a:gdLst/>
            <a:ahLst/>
            <a:cxnLst>
              <a:cxn ang="0">
                <a:pos x="0" y="0"/>
              </a:cxn>
              <a:cxn ang="0">
                <a:pos x="0" y="6369"/>
              </a:cxn>
              <a:cxn ang="0">
                <a:pos x="17027" y="6369"/>
              </a:cxn>
              <a:cxn ang="0">
                <a:pos x="17027" y="0"/>
              </a:cxn>
              <a:cxn ang="0">
                <a:pos x="2561" y="0"/>
              </a:cxn>
              <a:cxn ang="0">
                <a:pos x="1847" y="789"/>
              </a:cxn>
              <a:cxn ang="0">
                <a:pos x="1091" y="3"/>
              </a:cxn>
              <a:cxn ang="0">
                <a:pos x="1091" y="3"/>
              </a:cxn>
              <a:cxn ang="0">
                <a:pos x="0" y="0"/>
              </a:cxn>
            </a:cxnLst>
            <a:rect l="0" t="0" r="r" b="b"/>
            <a:pathLst>
              <a:path w="17027" h="6369">
                <a:moveTo>
                  <a:pt x="0" y="0"/>
                </a:moveTo>
                <a:lnTo>
                  <a:pt x="0" y="6369"/>
                </a:lnTo>
                <a:lnTo>
                  <a:pt x="17027" y="6369"/>
                </a:lnTo>
                <a:lnTo>
                  <a:pt x="17027" y="0"/>
                </a:lnTo>
                <a:lnTo>
                  <a:pt x="2561" y="0"/>
                </a:lnTo>
                <a:cubicBezTo>
                  <a:pt x="2290" y="230"/>
                  <a:pt x="2050" y="495"/>
                  <a:pt x="1847" y="789"/>
                </a:cubicBezTo>
                <a:cubicBezTo>
                  <a:pt x="1629" y="496"/>
                  <a:pt x="1375" y="232"/>
                  <a:pt x="1091" y="3"/>
                </a:cubicBezTo>
                <a:lnTo>
                  <a:pt x="1091" y="3"/>
                </a:lnTo>
                <a:lnTo>
                  <a:pt x="0" y="0"/>
                </a:lnTo>
                <a:close/>
              </a:path>
            </a:pathLst>
          </a:custGeom>
          <a:solidFill>
            <a:schemeClr val="accent1"/>
          </a:solidFill>
          <a:ln w="6" cap="rnd">
            <a:noFill/>
            <a:prstDash val="solid"/>
            <a:round/>
          </a:ln>
        </p:spPr>
        <p:txBody>
          <a:bodyPr vert="horz" wrap="square" lIns="0" tIns="0" rIns="0" bIns="0" anchor="t" anchorCtr="0" compatLnSpc="1">
            <a:prstTxWarp prst="textNoShape">
              <a:avLst/>
            </a:prstTxWarp>
          </a:bodyPr>
          <a:lstStyle/>
          <a:p>
            <a:endParaRPr/>
          </a:p>
        </p:txBody>
      </p:sp>
      <p:sp>
        <p:nvSpPr>
          <p:cNvPr id="2" name="Title 1"/>
          <p:cNvSpPr>
            <a:spLocks noGrp="1"/>
          </p:cNvSpPr>
          <p:nvPr>
            <p:ph type="ctrTitle"/>
          </p:nvPr>
        </p:nvSpPr>
        <p:spPr>
          <a:xfrm>
            <a:off x="576263" y="1328737"/>
            <a:ext cx="7989887" cy="1117854"/>
          </a:xfrm>
        </p:spPr>
        <p:txBody>
          <a:bodyPr lIns="0" tIns="0" rIns="0" bIns="0" anchor="t" anchorCtr="0">
            <a:noAutofit/>
          </a:bodyPr>
          <a:lstStyle>
            <a:lvl1pPr>
              <a:defRPr sz="4200">
                <a:solidFill>
                  <a:schemeClr val="tx1"/>
                </a:solidFill>
              </a:defRPr>
            </a:lvl1pPr>
          </a:lstStyle>
          <a:p>
            <a:r>
              <a:rPr lang="en-US" smtClean="0"/>
              <a:t>Click to edit Master title style</a:t>
            </a:r>
          </a:p>
        </p:txBody>
      </p:sp>
      <p:sp>
        <p:nvSpPr>
          <p:cNvPr id="3" name="Subtitle 2"/>
          <p:cNvSpPr>
            <a:spLocks noGrp="1"/>
          </p:cNvSpPr>
          <p:nvPr>
            <p:ph type="subTitle" idx="1"/>
          </p:nvPr>
        </p:nvSpPr>
        <p:spPr>
          <a:xfrm>
            <a:off x="577057" y="3086100"/>
            <a:ext cx="7989887" cy="685800"/>
          </a:xfrm>
        </p:spPr>
        <p:txBody>
          <a:bodyPr lIns="0" tIns="0" rIns="0" bIns="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p>
        </p:txBody>
      </p:sp>
      <p:sp>
        <p:nvSpPr>
          <p:cNvPr id="7" name="Footer Placeholder 3"/>
          <p:cNvSpPr txBox="1">
            <a:spLocks noGrp="1"/>
          </p:cNvSpPr>
          <p:nvPr/>
        </p:nvSpPr>
        <p:spPr>
          <a:xfrm>
            <a:off x="557213" y="4699000"/>
            <a:ext cx="7993062" cy="206375"/>
          </a:xfrm>
          <a:prstGeom prst="rect">
            <a:avLst/>
          </a:prstGeom>
          <a:noFill/>
          <a:ln w="9525">
            <a:noFill/>
            <a:miter lim="800000"/>
          </a:ln>
        </p:spPr>
        <p:txBody>
          <a:bodyPr lIns="0" tIns="0" rIns="0" bIns="0"/>
          <a:lstStyle/>
          <a:p>
            <a:pPr algn="l"/>
            <a:r>
              <a:rPr sz="600">
                <a:solidFill>
                  <a:schemeClr val="bg1"/>
                </a:solidFill>
                <a:latin typeface="Calibri" pitchFamily="34" charset="0"/>
              </a:rPr>
              <a:t>Mayer Brown is a global legal services provider comprising legal practices that are separate entities (the "Mayer Brown Practices"). The Mayer Brown Practices are: Mayer Brown LLP and Mayer Brown Europe-Brussels LLP both limited liability partnerships established in Illinois USA; Mayer Brown International LLP, a limited liability partnership incorporated in England and Wales (authorized and regulated by the Solicitors Regulation Authority and registered in England and Wales number OC 303359); Mayer Brown, a SELAS established in France; Mayer Brown JSM, a Hong Kong partnership and its associated entities in Asia; and Tauil &amp; Chequer Advogados, a Brazilian law partnership with which Mayer Brown is associated. "Mayer Brown" and the Mayer Brown logo are the trademarks of the Mayer Brown Practices in their respective jurisdictions.</a:t>
            </a:r>
          </a:p>
        </p:txBody>
      </p:sp>
      <p:pic>
        <p:nvPicPr>
          <p:cNvPr id="6" name="Picture 93" descr="mayer_brown_c"/>
          <p:cNvPicPr>
            <a:picLocks noChangeAspect="1" noChangeArrowheads="1"/>
          </p:cNvPicPr>
          <p:nvPr/>
        </p:nvPicPr>
        <p:blipFill>
          <a:blip r:embed="rId2" cstate="print"/>
          <a:stretch/>
        </p:blipFill>
        <p:spPr>
          <a:xfrm>
            <a:off x="376238" y="283369"/>
            <a:ext cx="3314700" cy="444104"/>
          </a:xfrm>
          <a:prstGeom prst="rect">
            <a:avLst/>
          </a:prstGeom>
          <a:noFill/>
        </p:spPr>
      </p:pic>
    </p:spTree>
  </p:cSld>
  <p:clrMapOvr>
    <a:masterClrMapping/>
  </p:clrMapOvr>
  <p:transition>
    <p:cover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8" name="Picture 7" descr="GPM-2014_Plenary Session Title Page.jpg"/>
          <p:cNvPicPr>
            <a:picLocks noChangeAspect="1"/>
          </p:cNvPicPr>
          <p:nvPr userDrawn="1"/>
        </p:nvPicPr>
        <p:blipFill>
          <a:blip r:embed="rId2" cstate="print"/>
          <a:stretch/>
        </p:blipFill>
        <p:spPr>
          <a:xfrm>
            <a:off x="249383" y="2531404"/>
            <a:ext cx="8637676" cy="2375360"/>
          </a:xfrm>
          <a:prstGeom prst="rect">
            <a:avLst/>
          </a:prstGeom>
        </p:spPr>
      </p:pic>
      <p:pic>
        <p:nvPicPr>
          <p:cNvPr id="3" name="Picture 93" descr="mayer_brown_c"/>
          <p:cNvPicPr>
            <a:picLocks noChangeAspect="1" noChangeArrowheads="1"/>
          </p:cNvPicPr>
          <p:nvPr userDrawn="1"/>
        </p:nvPicPr>
        <p:blipFill>
          <a:blip r:embed="rId3" cstate="print">
            <a:clrChange>
              <a:clrFrom>
                <a:srgbClr val="FFFFFF"/>
              </a:clrFrom>
              <a:clrTo>
                <a:srgbClr val="FFFFFF">
                  <a:alpha val="0"/>
                </a:srgbClr>
              </a:clrTo>
            </a:clrChange>
          </a:blip>
          <a:stretch/>
        </p:blipFill>
        <p:spPr>
          <a:xfrm>
            <a:off x="2054787" y="837869"/>
            <a:ext cx="4684427" cy="836826"/>
          </a:xfrm>
          <a:prstGeom prst="rect">
            <a:avLst/>
          </a:prstGeom>
          <a:noFill/>
        </p:spPr>
      </p:pic>
      <p:sp>
        <p:nvSpPr>
          <p:cNvPr id="5" name="Footer Placeholder 3"/>
          <p:cNvSpPr txBox="1">
            <a:spLocks noGrp="1"/>
          </p:cNvSpPr>
          <p:nvPr userDrawn="1"/>
        </p:nvSpPr>
        <p:spPr>
          <a:xfrm>
            <a:off x="604980" y="4419374"/>
            <a:ext cx="7993062" cy="275167"/>
          </a:xfrm>
          <a:prstGeom prst="rect">
            <a:avLst/>
          </a:prstGeom>
          <a:noFill/>
          <a:ln w="9525">
            <a:noFill/>
            <a:miter lim="800000"/>
          </a:ln>
        </p:spPr>
        <p:txBody>
          <a:bodyPr lIns="0" tIns="0" rIns="0" bIns="0"/>
          <a:lstStyle/>
          <a:p>
            <a:pPr algn="l"/>
            <a:r>
              <a:rPr sz="550">
                <a:solidFill>
                  <a:schemeClr val="bg1"/>
                </a:solidFill>
                <a:latin typeface="Calibri" pitchFamily="34" charset="0"/>
              </a:rPr>
              <a:t>Mayer Brown is a global legal services provider comprising legal practices that are separate entities (the "Mayer Brown Practices"). The Mayer Brown Practices are: Mayer Brown LLP and Mayer Brown Europe-Brussels </a:t>
            </a:r>
            <a:r>
              <a:rPr sz="550" smtClean="0">
                <a:solidFill>
                  <a:schemeClr val="bg1"/>
                </a:solidFill>
                <a:latin typeface="Calibri" pitchFamily="34" charset="0"/>
              </a:rPr>
              <a:t>LLP</a:t>
            </a:r>
            <a:r>
              <a:rPr lang="en-US" sz="550" smtClean="0">
                <a:solidFill>
                  <a:schemeClr val="bg1"/>
                </a:solidFill>
                <a:latin typeface="Calibri" pitchFamily="34" charset="0"/>
              </a:rPr>
              <a:t>,</a:t>
            </a:r>
            <a:r>
              <a:rPr sz="550" smtClean="0">
                <a:solidFill>
                  <a:schemeClr val="bg1"/>
                </a:solidFill>
                <a:latin typeface="Calibri" pitchFamily="34" charset="0"/>
              </a:rPr>
              <a:t> </a:t>
            </a:r>
            <a:r>
              <a:rPr sz="550">
                <a:solidFill>
                  <a:schemeClr val="bg1"/>
                </a:solidFill>
                <a:latin typeface="Calibri" pitchFamily="34" charset="0"/>
              </a:rPr>
              <a:t>both limited liability partnerships established in Illinois USA; Mayer Brown International LLP, a limited liability partnership incorporated in England and Wales (authorized and regulated by the Solicitors Regulation Authority and registered in England and Wales number OC 303359); Mayer Brown, a SELAS established in France; </a:t>
            </a:r>
            <a:r>
              <a:rPr lang="en-US" sz="550" smtClean="0">
                <a:solidFill>
                  <a:schemeClr val="bg1"/>
                </a:solidFill>
                <a:latin typeface="Calibri" pitchFamily="34" charset="0"/>
              </a:rPr>
              <a:t>Mayer Brown Mexico, S.C., a sociedad civil formed under the laws of the State of Durango, Mexico; </a:t>
            </a:r>
            <a:r>
              <a:rPr sz="550" smtClean="0">
                <a:solidFill>
                  <a:schemeClr val="bg1"/>
                </a:solidFill>
                <a:latin typeface="Calibri" pitchFamily="34" charset="0"/>
              </a:rPr>
              <a:t>Mayer </a:t>
            </a:r>
            <a:r>
              <a:rPr sz="550">
                <a:solidFill>
                  <a:schemeClr val="bg1"/>
                </a:solidFill>
                <a:latin typeface="Calibri" pitchFamily="34" charset="0"/>
              </a:rPr>
              <a:t>Brown JSM, a Hong Kong partnership and its associated </a:t>
            </a:r>
            <a:r>
              <a:rPr lang="en-US" sz="550" smtClean="0">
                <a:solidFill>
                  <a:schemeClr val="bg1"/>
                </a:solidFill>
                <a:latin typeface="Calibri" pitchFamily="34" charset="0"/>
              </a:rPr>
              <a:t>legal</a:t>
            </a:r>
            <a:r>
              <a:rPr lang="en-US" sz="550" baseline="0" smtClean="0">
                <a:solidFill>
                  <a:schemeClr val="bg1"/>
                </a:solidFill>
                <a:latin typeface="Calibri" pitchFamily="34" charset="0"/>
              </a:rPr>
              <a:t> practices</a:t>
            </a:r>
            <a:r>
              <a:rPr sz="550" smtClean="0">
                <a:solidFill>
                  <a:schemeClr val="bg1"/>
                </a:solidFill>
                <a:latin typeface="Calibri" pitchFamily="34" charset="0"/>
              </a:rPr>
              <a:t> </a:t>
            </a:r>
            <a:r>
              <a:rPr sz="550">
                <a:solidFill>
                  <a:schemeClr val="bg1"/>
                </a:solidFill>
                <a:latin typeface="Calibri" pitchFamily="34" charset="0"/>
              </a:rPr>
              <a:t>in Asia; and Tauil &amp; Chequer Advogados, a Brazilian law partnership with which Mayer Brown is associated. </a:t>
            </a:r>
            <a:r>
              <a:rPr lang="en-US" sz="550" smtClean="0">
                <a:solidFill>
                  <a:schemeClr val="bg1"/>
                </a:solidFill>
                <a:latin typeface="Calibri" pitchFamily="34" charset="0"/>
              </a:rPr>
              <a:t>Mayer Brown Consulting (Singapore) Pte. Ltd and its subsidiary, which are affiliated with Mayer Brown, provide customs and trade advisory and consultancy services, not legal services. </a:t>
            </a:r>
            <a:r>
              <a:rPr sz="550" smtClean="0">
                <a:solidFill>
                  <a:schemeClr val="bg1"/>
                </a:solidFill>
                <a:latin typeface="Calibri" pitchFamily="34" charset="0"/>
              </a:rPr>
              <a:t>"</a:t>
            </a:r>
            <a:r>
              <a:rPr sz="550">
                <a:solidFill>
                  <a:schemeClr val="bg1"/>
                </a:solidFill>
                <a:latin typeface="Calibri" pitchFamily="34" charset="0"/>
              </a:rPr>
              <a:t>Mayer Brown" and the Mayer Brown logo are the trademarks of the Mayer Brown Practices in their respective jurisdictions.</a:t>
            </a:r>
          </a:p>
        </p:txBody>
      </p:sp>
    </p:spTree>
  </p:cSld>
  <p:clrMapOvr>
    <a:masterClrMapping/>
  </p:clrMapOvr>
  <p:transition>
    <p:cover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GPM-2014_Plenary Session Title Page.jpg"/>
          <p:cNvPicPr>
            <a:picLocks noChangeAspect="1"/>
          </p:cNvPicPr>
          <p:nvPr userDrawn="1"/>
        </p:nvPicPr>
        <p:blipFill>
          <a:blip r:embed="rId2" cstate="print"/>
          <a:stretch/>
        </p:blipFill>
        <p:spPr>
          <a:xfrm>
            <a:off x="1354" y="761"/>
            <a:ext cx="9141291" cy="5141976"/>
          </a:xfrm>
          <a:prstGeom prst="rect">
            <a:avLst/>
          </a:prstGeom>
        </p:spPr>
      </p:pic>
    </p:spTree>
  </p:cSld>
  <p:clrMapOvr>
    <a:masterClrMapping/>
  </p:clrMapOvr>
  <p:transition>
    <p:cover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943" y="171450"/>
            <a:ext cx="6472237" cy="606029"/>
          </a:xfrm>
        </p:spPr>
        <p:txBody>
          <a:bodyPr/>
          <a:lstStyle>
            <a:lvl1pPr>
              <a:defRPr sz="1800"/>
            </a:lvl1pPr>
          </a:lstStyle>
          <a:p>
            <a:r>
              <a:rPr lang="en-US" smtClean="0"/>
              <a:t>Click to edit Master title style</a:t>
            </a:r>
          </a:p>
        </p:txBody>
      </p:sp>
      <p:sp>
        <p:nvSpPr>
          <p:cNvPr id="3" name="Content Placeholder 2"/>
          <p:cNvSpPr>
            <a:spLocks noGrp="1"/>
          </p:cNvSpPr>
          <p:nvPr>
            <p:ph idx="1"/>
          </p:nvPr>
        </p:nvSpPr>
        <p:spPr>
          <a:xfrm>
            <a:off x="301944" y="1197864"/>
            <a:ext cx="7989887" cy="3419856"/>
          </a:xfrm>
        </p:spPr>
        <p:txBody>
          <a:bodyPr/>
          <a:lstStyle>
            <a:lvl1pPr>
              <a:lnSpc>
                <a:spcPct val="100000"/>
              </a:lnSpc>
              <a:spcAft>
                <a:spcPts val="600"/>
              </a:spcAft>
              <a:buClr>
                <a:srgbClr val="1B3664"/>
              </a:buClr>
              <a:buSzPct val="85000"/>
              <a:buFont typeface="Arial" pitchFamily="34" charset="0"/>
              <a:buChar char="•"/>
            </a:lvl1pPr>
            <a:lvl2pPr marL="396875" indent="-165100">
              <a:spcAft>
                <a:spcPts val="600"/>
              </a:spcAft>
              <a:buClr>
                <a:srgbClr val="1B3664"/>
              </a:buClr>
              <a:buSzPct val="120000"/>
              <a:buFont typeface="Calibri" pitchFamily="34" charset="0"/>
              <a:buChar char="›"/>
            </a:lvl2pPr>
            <a:lvl3pPr marL="569913" indent="-173038">
              <a:spcBef>
                <a:spcPts val="300"/>
              </a:spcBef>
              <a:spcAft>
                <a:spcPts val="600"/>
              </a:spcAft>
              <a:buClr>
                <a:srgbClr val="1B3664"/>
              </a:buClr>
              <a:buSzPct val="85000"/>
              <a:tabLst>
                <a:tab pos="974725" algn="l"/>
              </a:tabLst>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defRPr>
                <a:solidFill>
                  <a:srgbClr val="1B3664"/>
                </a:solidFill>
              </a:defRPr>
            </a:lvl1pPr>
          </a:lstStyle>
          <a:p>
            <a:fld id="{626BF80B-33B5-4627-8985-D9082B3086CC}"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156210"/>
            <a:ext cx="7989887" cy="606029"/>
          </a:xfrm>
        </p:spPr>
        <p:txBody>
          <a:bodyPr/>
          <a:lstStyle>
            <a:lvl1pPr marL="0" marR="0" indent="0" algn="l" defTabSz="914400" rtl="0" eaLnBrk="1" fontAlgn="auto" latinLnBrk="0" hangingPunct="1">
              <a:lnSpc>
                <a:spcPct val="100000"/>
              </a:lnSpc>
              <a:spcBef>
                <a:spcPct val="0"/>
              </a:spcBef>
              <a:spcAft>
                <a:spcPct val="0"/>
              </a:spcAft>
              <a:buClrTx/>
              <a:buSzTx/>
              <a:buFontTx/>
              <a:buNone/>
              <a:defRPr sz="2000"/>
            </a:lvl1pPr>
          </a:lstStyle>
          <a:p>
            <a:r>
              <a:rPr lang="en-US" smtClean="0"/>
              <a:t>Doing Business in a Connected World</a:t>
            </a:r>
            <a:br>
              <a:rPr lang="en-US" smtClean="0"/>
            </a:br>
            <a:endParaRPr lang="en-US" smtClean="0"/>
          </a:p>
        </p:txBody>
      </p:sp>
      <p:sp>
        <p:nvSpPr>
          <p:cNvPr id="3" name="Content Placeholder 2"/>
          <p:cNvSpPr>
            <a:spLocks noGrp="1"/>
          </p:cNvSpPr>
          <p:nvPr>
            <p:ph idx="1"/>
          </p:nvPr>
        </p:nvSpPr>
        <p:spPr>
          <a:xfrm>
            <a:off x="576264" y="1197864"/>
            <a:ext cx="7989887" cy="3207188"/>
          </a:xfrm>
        </p:spPr>
        <p:txBody>
          <a:bodyPr/>
          <a:lstStyle>
            <a:lvl1pPr>
              <a:lnSpc>
                <a:spcPct val="100000"/>
              </a:lnSpc>
              <a:spcAft>
                <a:spcPts val="600"/>
              </a:spcAft>
              <a:buClr>
                <a:srgbClr val="1B3664"/>
              </a:buClr>
              <a:buSzPct val="85000"/>
              <a:buFont typeface="Arial" pitchFamily="34" charset="0"/>
              <a:buChar char="•"/>
            </a:lvl1pPr>
            <a:lvl2pPr marL="396875" indent="-165100">
              <a:spcAft>
                <a:spcPts val="600"/>
              </a:spcAft>
              <a:buClr>
                <a:srgbClr val="1B3664"/>
              </a:buClr>
              <a:buSzPct val="120000"/>
              <a:buFont typeface="Calibri" pitchFamily="34" charset="0"/>
              <a:buChar char="›"/>
            </a:lvl2pPr>
            <a:lvl3pPr marL="569913" indent="-173038">
              <a:spcBef>
                <a:spcPts val="300"/>
              </a:spcBef>
              <a:spcAft>
                <a:spcPts val="600"/>
              </a:spcAft>
              <a:buClr>
                <a:srgbClr val="1B3664"/>
              </a:buClr>
              <a:buSzPct val="85000"/>
              <a:tabLst>
                <a:tab pos="974725" algn="l"/>
              </a:tabLst>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defRPr>
                <a:solidFill>
                  <a:srgbClr val="1B3664"/>
                </a:solidFill>
              </a:defRPr>
            </a:lvl1pPr>
          </a:lstStyle>
          <a:p>
            <a:fld id="{626BF80B-33B5-4627-8985-D9082B3086CC}" type="slidenum">
              <a:rPr lang="en-US" smtClean="0"/>
              <a:pPr/>
              <a:t>‹#›</a:t>
            </a:fld>
            <a:endParaRPr lang="en-US"/>
          </a:p>
        </p:txBody>
      </p:sp>
      <p:sp>
        <p:nvSpPr>
          <p:cNvPr id="7" name="Rectangle 6"/>
          <p:cNvSpPr/>
          <p:nvPr userDrawn="1"/>
        </p:nvSpPr>
        <p:spPr>
          <a:xfrm>
            <a:off x="495300" y="410825"/>
            <a:ext cx="6446520" cy="461665"/>
          </a:xfrm>
          <a:prstGeom prst="rect">
            <a:avLst/>
          </a:prstGeom>
        </p:spPr>
        <p:txBody>
          <a:bodyPr wrap="square">
            <a:spAutoFit/>
          </a:bodyPr>
          <a:lstStyle/>
          <a:p>
            <a:r>
              <a:rPr lang="en-US" sz="1200" smtClean="0">
                <a:solidFill>
                  <a:schemeClr val="bg1">
                    <a:lumMod val="95000"/>
                  </a:schemeClr>
                </a:solidFill>
                <a:latin typeface="Calibri Light" pitchFamily="34" charset="0"/>
              </a:rPr>
              <a:t>The Impact of Cybersecurity, Data Privacy and Social Media</a:t>
            </a:r>
            <a:br>
              <a:rPr lang="en-US" sz="1200" smtClean="0">
                <a:solidFill>
                  <a:schemeClr val="bg1">
                    <a:lumMod val="95000"/>
                  </a:schemeClr>
                </a:solidFill>
                <a:latin typeface="Calibri Light" pitchFamily="34" charset="0"/>
              </a:rPr>
            </a:br>
            <a:endParaRPr lang="en-US" sz="1200">
              <a:solidFill>
                <a:schemeClr val="bg1">
                  <a:lumMod val="95000"/>
                </a:schemeClr>
              </a:solidFill>
              <a:latin typeface="Calibri Light" pitchFamily="34" charset="0"/>
            </a:endParaRPr>
          </a:p>
        </p:txBody>
      </p:sp>
    </p:spTree>
  </p:cSld>
  <p:clrMapOvr>
    <a:masterClrMapping/>
  </p:clrMapOvr>
  <p:transition>
    <p:cover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GPM-2014_Plenary Session Title Page.jpg"/>
          <p:cNvPicPr>
            <a:picLocks noChangeAspect="1"/>
          </p:cNvPicPr>
          <p:nvPr userDrawn="1"/>
        </p:nvPicPr>
        <p:blipFill>
          <a:blip r:embed="rId2" cstate="print"/>
          <a:stretch/>
        </p:blipFill>
        <p:spPr>
          <a:xfrm>
            <a:off x="1354" y="1524"/>
            <a:ext cx="9141291" cy="5141976"/>
          </a:xfrm>
          <a:prstGeom prst="rect">
            <a:avLst/>
          </a:prstGeom>
        </p:spPr>
      </p:pic>
      <p:sp>
        <p:nvSpPr>
          <p:cNvPr id="8" name="Rectangle 7"/>
          <p:cNvSpPr/>
          <p:nvPr userDrawn="1"/>
        </p:nvSpPr>
        <p:spPr>
          <a:xfrm>
            <a:off x="0" y="2675383"/>
            <a:ext cx="9144000" cy="2072640"/>
          </a:xfrm>
          <a:prstGeom prst="rect">
            <a:avLst/>
          </a:prstGeom>
          <a:solidFill>
            <a:srgbClr val="1B36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bg1"/>
              </a:solidFill>
            </a:endParaRPr>
          </a:p>
        </p:txBody>
      </p:sp>
      <p:sp>
        <p:nvSpPr>
          <p:cNvPr id="2" name="Title 1"/>
          <p:cNvSpPr>
            <a:spLocks noGrp="1"/>
          </p:cNvSpPr>
          <p:nvPr>
            <p:ph type="title" hasCustomPrompt="1"/>
          </p:nvPr>
        </p:nvSpPr>
        <p:spPr>
          <a:xfrm>
            <a:off x="472288" y="3143684"/>
            <a:ext cx="7994650" cy="1021556"/>
          </a:xfrm>
        </p:spPr>
        <p:txBody>
          <a:bodyPr anchor="t"/>
          <a:lstStyle>
            <a:lvl1pPr algn="l">
              <a:defRPr sz="4000" b="0" cap="none">
                <a:solidFill>
                  <a:schemeClr val="bg1"/>
                </a:solidFill>
                <a:latin typeface="+mj-lt"/>
              </a:defRPr>
            </a:lvl1pPr>
          </a:lstStyle>
          <a:p>
            <a:r>
              <a:rPr lang="en-US" smtClean="0"/>
              <a:t>Section Header</a:t>
            </a:r>
            <a:endParaRPr lang="en-US"/>
          </a:p>
        </p:txBody>
      </p:sp>
      <p:sp>
        <p:nvSpPr>
          <p:cNvPr id="3" name="Text Placeholder 2"/>
          <p:cNvSpPr>
            <a:spLocks noGrp="1"/>
          </p:cNvSpPr>
          <p:nvPr>
            <p:ph type="body" idx="1" hasCustomPrompt="1"/>
          </p:nvPr>
        </p:nvSpPr>
        <p:spPr>
          <a:xfrm>
            <a:off x="466568" y="3646160"/>
            <a:ext cx="7643069" cy="568490"/>
          </a:xfrm>
        </p:spPr>
        <p:txBody>
          <a:bodyPr anchor="b"/>
          <a:lstStyle>
            <a:lvl1pPr marL="0" indent="0">
              <a:buNone/>
              <a:defRPr sz="2600" baseline="0">
                <a:solidFill>
                  <a:schemeClr val="bg1"/>
                </a:solidFill>
                <a:latin typeface="Calibri Ligh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This is a section slide subhead</a:t>
            </a:r>
          </a:p>
        </p:txBody>
      </p:sp>
    </p:spTree>
  </p:cSld>
  <p:clrMapOvr>
    <a:masterClrMapping/>
  </p:clrMapOvr>
  <p:transition>
    <p:cover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Content Placeholder 2"/>
          <p:cNvSpPr>
            <a:spLocks noGrp="1"/>
          </p:cNvSpPr>
          <p:nvPr>
            <p:ph sz="half" idx="1"/>
          </p:nvPr>
        </p:nvSpPr>
        <p:spPr>
          <a:xfrm>
            <a:off x="573088" y="1197864"/>
            <a:ext cx="3922712" cy="3201749"/>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197864"/>
            <a:ext cx="3919538" cy="3207895"/>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Text Placeholder 2"/>
          <p:cNvSpPr>
            <a:spLocks noGrp="1"/>
          </p:cNvSpPr>
          <p:nvPr>
            <p:ph type="body" idx="1"/>
          </p:nvPr>
        </p:nvSpPr>
        <p:spPr>
          <a:xfrm>
            <a:off x="573088" y="1197864"/>
            <a:ext cx="3924300" cy="479822"/>
          </a:xfrm>
        </p:spPr>
        <p:txBody>
          <a:bodyPr anchor="t" anchorCtr="0"/>
          <a:lstStyle>
            <a:lvl1pPr marL="0" indent="0">
              <a:spcAft>
                <a:spcPct val="0"/>
              </a:spcAft>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3088" y="1903750"/>
            <a:ext cx="3924300" cy="2359973"/>
          </a:xfrm>
        </p:spPr>
        <p:txBody>
          <a:bodyPr/>
          <a:lstStyle>
            <a:lvl1pPr>
              <a:defRPr sz="2600"/>
            </a:lvl1pPr>
            <a:lvl2pPr>
              <a:defRPr sz="22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6" y="1197864"/>
            <a:ext cx="3922713" cy="479822"/>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96257"/>
            <a:ext cx="3922713" cy="2367468"/>
          </a:xfrm>
        </p:spPr>
        <p:txBody>
          <a:bodyPr/>
          <a:lstStyle>
            <a:lvl1pPr>
              <a:defRPr sz="2600"/>
            </a:lvl1pPr>
            <a:lvl2pPr>
              <a:defRPr sz="22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5" name="Slide Number Placeholder 4"/>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transition>
    <p:cover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GPM-2014_Plenary Session Header..jpg"/>
          <p:cNvPicPr>
            <a:picLocks noChangeAspect="1"/>
          </p:cNvPicPr>
          <p:nvPr/>
        </p:nvPicPr>
        <p:blipFill>
          <a:blip r:embed="rId18" cstate="print"/>
          <a:stretch/>
        </p:blipFill>
        <p:spPr>
          <a:xfrm>
            <a:off x="0" y="381"/>
            <a:ext cx="9143999" cy="1032509"/>
          </a:xfrm>
          <a:prstGeom prst="rect">
            <a:avLst/>
          </a:prstGeom>
        </p:spPr>
      </p:pic>
      <p:sp>
        <p:nvSpPr>
          <p:cNvPr id="2" name="Title Placeholder 1"/>
          <p:cNvSpPr>
            <a:spLocks noGrp="1"/>
          </p:cNvSpPr>
          <p:nvPr>
            <p:ph type="title"/>
          </p:nvPr>
        </p:nvSpPr>
        <p:spPr>
          <a:xfrm>
            <a:off x="576263" y="171450"/>
            <a:ext cx="7989887" cy="606029"/>
          </a:xfrm>
          <a:prstGeom prst="rect">
            <a:avLst/>
          </a:prstGeom>
        </p:spPr>
        <p:txBody>
          <a:bodyPr vert="horz" lIns="0" tIns="0" rIns="0" bIns="0" rtlCol="0" anchor="t" anchorCtr="0">
            <a:noAutofit/>
          </a:bodyPr>
          <a:lstStyle/>
          <a:p>
            <a:r>
              <a:rPr lang="en-US" smtClean="0"/>
              <a:t>Click to edit Master title style</a:t>
            </a:r>
          </a:p>
        </p:txBody>
      </p:sp>
      <p:sp>
        <p:nvSpPr>
          <p:cNvPr id="3" name="Text Placeholder 2"/>
          <p:cNvSpPr>
            <a:spLocks noGrp="1"/>
          </p:cNvSpPr>
          <p:nvPr>
            <p:ph type="body" idx="1"/>
          </p:nvPr>
        </p:nvSpPr>
        <p:spPr>
          <a:xfrm>
            <a:off x="576264" y="1197864"/>
            <a:ext cx="7989887" cy="3201749"/>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4"/>
          </p:nvPr>
        </p:nvSpPr>
        <p:spPr>
          <a:xfrm>
            <a:off x="4107600" y="4724411"/>
            <a:ext cx="914400" cy="116586"/>
          </a:xfrm>
          <a:prstGeom prst="rect">
            <a:avLst/>
          </a:prstGeom>
        </p:spPr>
        <p:txBody>
          <a:bodyPr vert="horz" lIns="91440" tIns="45720" rIns="91440" bIns="45720" rtlCol="0" anchor="ctr"/>
          <a:lstStyle>
            <a:lvl1pPr algn="ctr">
              <a:defRPr sz="1000">
                <a:solidFill>
                  <a:schemeClr val="tx1"/>
                </a:solidFill>
              </a:defRPr>
            </a:lvl1pPr>
          </a:lstStyle>
          <a:p>
            <a:fld id="{626BF80B-33B5-4627-8985-D9082B3086CC}" type="slidenum">
              <a:rPr lang="en-US" smtClean="0"/>
              <a:pPr/>
              <a:t>‹#›</a:t>
            </a:fld>
            <a:endParaRPr lang="en-US"/>
          </a:p>
        </p:txBody>
      </p:sp>
      <p:pic>
        <p:nvPicPr>
          <p:cNvPr id="9" name="Picture 8" descr="mayer_brown_c.jpg"/>
          <p:cNvPicPr>
            <a:picLocks noChangeAspect="1"/>
          </p:cNvPicPr>
          <p:nvPr/>
        </p:nvPicPr>
        <p:blipFill>
          <a:blip r:embed="rId19" cstate="print">
            <a:clrChange>
              <a:clrFrom>
                <a:srgbClr val="FFFFFF"/>
              </a:clrFrom>
              <a:clrTo>
                <a:srgbClr val="FFFFFF">
                  <a:alpha val="0"/>
                </a:srgbClr>
              </a:clrTo>
            </a:clrChange>
          </a:blip>
          <a:stretch/>
        </p:blipFill>
        <p:spPr>
          <a:xfrm>
            <a:off x="6256800" y="4494716"/>
            <a:ext cx="2714532" cy="500757"/>
          </a:xfrm>
          <a:prstGeom prst="rect">
            <a:avLst/>
          </a:prstGeom>
        </p:spPr>
      </p:pic>
    </p:spTree>
  </p:cSld>
  <p:clrMap bg1="lt1" tx1="dk1" bg2="lt2" tx2="dk2" accent1="accent1" accent2="accent2" accent3="accent3" accent4="accent4" accent5="accent5" accent6="accent6" hlink="hlink" folHlink="folHlink"/>
  <p:sldLayoutIdLst>
    <p:sldLayoutId id="2147485295" r:id="rId1"/>
    <p:sldLayoutId id="2147485308" r:id="rId2"/>
    <p:sldLayoutId id="2147485307" r:id="rId3"/>
    <p:sldLayoutId id="2147485296" r:id="rId4"/>
    <p:sldLayoutId id="2147485309" r:id="rId5"/>
    <p:sldLayoutId id="2147485297" r:id="rId6"/>
    <p:sldLayoutId id="2147485298" r:id="rId7"/>
    <p:sldLayoutId id="2147485299" r:id="rId8"/>
    <p:sldLayoutId id="2147485300" r:id="rId9"/>
    <p:sldLayoutId id="2147485301" r:id="rId10"/>
    <p:sldLayoutId id="2147485306" r:id="rId11"/>
    <p:sldLayoutId id="2147485302" r:id="rId12"/>
    <p:sldLayoutId id="2147485303" r:id="rId13"/>
    <p:sldLayoutId id="2147485304" r:id="rId14"/>
    <p:sldLayoutId id="2147485305" r:id="rId15"/>
    <p:sldLayoutId id="2147485310" r:id="rId16"/>
  </p:sldLayoutIdLst>
  <p:transition>
    <p:cover dir="r"/>
  </p:transition>
  <p:timing>
    <p:tnLst>
      <p:par>
        <p:cTn id="1" dur="indefinite" restart="never" nodeType="tmRoot"/>
      </p:par>
    </p:tnLst>
  </p:timing>
  <p:hf hdr="0" dt="0"/>
  <p:txStyles>
    <p:titleStyle>
      <a:lvl1pPr algn="l" defTabSz="914400" rtl="0" eaLnBrk="1" latinLnBrk="0" hangingPunct="1">
        <a:spcBef>
          <a:spcPct val="0"/>
        </a:spcBef>
        <a:buNone/>
        <a:defRPr sz="2600" kern="1200">
          <a:solidFill>
            <a:schemeClr val="bg1"/>
          </a:solidFill>
          <a:latin typeface="+mj-lt"/>
          <a:ea typeface="+mj-ea"/>
          <a:cs typeface="+mj-cs"/>
        </a:defRPr>
      </a:lvl1pPr>
    </p:titleStyle>
    <p:bodyStyle>
      <a:lvl1pPr marL="182563" indent="-182563" algn="l" defTabSz="914400" rtl="0" eaLnBrk="1" latinLnBrk="0" hangingPunct="1">
        <a:spcBef>
          <a:spcPct val="0"/>
        </a:spcBef>
        <a:spcAft>
          <a:spcPts val="600"/>
        </a:spcAft>
        <a:buClr>
          <a:srgbClr val="1B3664"/>
        </a:buClr>
        <a:buSzPct val="85000"/>
        <a:buFont typeface="Arial" pitchFamily="34" charset="0"/>
        <a:buChar char="•"/>
        <a:defRPr sz="1400" kern="1200">
          <a:solidFill>
            <a:schemeClr val="tx1"/>
          </a:solidFill>
          <a:latin typeface="+mn-lt"/>
          <a:ea typeface="+mn-ea"/>
          <a:cs typeface="+mn-cs"/>
        </a:defRPr>
      </a:lvl1pPr>
      <a:lvl2pPr marL="396875" indent="-165100" algn="l" defTabSz="914400" rtl="0" eaLnBrk="1" latinLnBrk="0" hangingPunct="1">
        <a:spcBef>
          <a:spcPct val="0"/>
        </a:spcBef>
        <a:spcAft>
          <a:spcPts val="600"/>
        </a:spcAft>
        <a:buClr>
          <a:srgbClr val="1B3664"/>
        </a:buClr>
        <a:buSzPct val="120000"/>
        <a:buFont typeface="Calibri" pitchFamily="34" charset="0"/>
        <a:buChar char="›"/>
        <a:defRPr sz="1200" kern="1200">
          <a:solidFill>
            <a:schemeClr val="tx1"/>
          </a:solidFill>
          <a:latin typeface="+mn-lt"/>
          <a:ea typeface="+mn-ea"/>
          <a:cs typeface="+mn-cs"/>
        </a:defRPr>
      </a:lvl2pPr>
      <a:lvl3pPr marL="569913" indent="-173038" algn="l" defTabSz="914400" rtl="0" eaLnBrk="1" latinLnBrk="0" hangingPunct="1">
        <a:spcBef>
          <a:spcPts val="300"/>
        </a:spcBef>
        <a:spcAft>
          <a:spcPts val="600"/>
        </a:spcAft>
        <a:buClr>
          <a:srgbClr val="1B3664"/>
        </a:buClr>
        <a:buSzPct val="90000"/>
        <a:buFont typeface="Arial" pitchFamily="34" charset="0"/>
        <a:buChar char="•"/>
        <a:defRPr sz="1050" kern="1200">
          <a:solidFill>
            <a:schemeClr val="tx1"/>
          </a:solidFill>
          <a:latin typeface="+mn-lt"/>
          <a:ea typeface="+mn-ea"/>
          <a:cs typeface="+mn-cs"/>
        </a:defRPr>
      </a:lvl3pPr>
      <a:lvl4pPr marL="1645920" indent="-274320" algn="l" defTabSz="914400" rtl="0" eaLnBrk="1" latinLnBrk="0" hangingPunct="1">
        <a:spcBef>
          <a:spcPct val="0"/>
        </a:spcBef>
        <a:spcAft>
          <a:spcPts val="1200"/>
        </a:spcAft>
        <a:buClr>
          <a:schemeClr val="accent1"/>
        </a:buClr>
        <a:buFont typeface="Arial" pitchFamily="34" charset="0"/>
        <a:buChar char="–"/>
        <a:defRPr sz="1800" kern="1200">
          <a:solidFill>
            <a:schemeClr val="tx1"/>
          </a:solidFill>
          <a:latin typeface="+mn-lt"/>
          <a:ea typeface="+mn-ea"/>
          <a:cs typeface="+mn-cs"/>
        </a:defRPr>
      </a:lvl4pPr>
      <a:lvl5pPr marL="2011680" indent="-182880" algn="l" defTabSz="914400" rtl="0" eaLnBrk="1" latinLnBrk="0" hangingPunct="1">
        <a:spcBef>
          <a:spcPct val="0"/>
        </a:spcBef>
        <a:spcAft>
          <a:spcPts val="1200"/>
        </a:spcAft>
        <a:buClr>
          <a:schemeClr val="accent1"/>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cid:image003.jpg@01D2C5BC.FA57D770"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mailto:ddecicco@mayerbrown.com" TargetMode="External"/><Relationship Id="rId2" Type="http://schemas.openxmlformats.org/officeDocument/2006/relationships/hyperlink" Target="mailto:Chelleputte@mayerbrown.com" TargetMode="Externa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ctrTitle"/>
          </p:nvPr>
        </p:nvSpPr>
        <p:spPr>
          <a:xfrm>
            <a:off x="351934" y="978988"/>
            <a:ext cx="8283288" cy="1440087"/>
          </a:xfrm>
        </p:spPr>
        <p:txBody>
          <a:bodyPr/>
          <a:lstStyle/>
          <a:p>
            <a:pPr lvl="0" algn="ctr"/>
            <a:r>
              <a:rPr lang="en-US" sz="2000" dirty="0" smtClean="0">
                <a:solidFill>
                  <a:srgbClr val="414042"/>
                </a:solidFill>
              </a:rPr>
              <a:t/>
            </a:r>
            <a:br>
              <a:rPr lang="en-US" sz="2000" dirty="0" smtClean="0">
                <a:solidFill>
                  <a:srgbClr val="414042"/>
                </a:solidFill>
              </a:rPr>
            </a:br>
            <a:r>
              <a:rPr lang="en-US" sz="2600" dirty="0" smtClean="0">
                <a:solidFill>
                  <a:srgbClr val="414042"/>
                </a:solidFill>
              </a:rPr>
              <a:t/>
            </a:r>
            <a:br>
              <a:rPr lang="en-US" sz="2600" dirty="0" smtClean="0">
                <a:solidFill>
                  <a:srgbClr val="414042"/>
                </a:solidFill>
              </a:rPr>
            </a:br>
            <a:endParaRPr lang="en-US" sz="2600" i="1" dirty="0"/>
          </a:p>
        </p:txBody>
      </p:sp>
      <p:sp>
        <p:nvSpPr>
          <p:cNvPr id="4" name="Title 5"/>
          <p:cNvSpPr txBox="1"/>
          <p:nvPr/>
        </p:nvSpPr>
        <p:spPr>
          <a:xfrm>
            <a:off x="482740" y="2971510"/>
            <a:ext cx="7989887" cy="1440087"/>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en-GB" sz="3600" b="0" i="0" u="none" strike="noStrike" kern="1200" cap="none" spc="0" normalizeH="0" baseline="0" noProof="0" dirty="0">
              <a:ln>
                <a:noFill/>
              </a:ln>
              <a:solidFill>
                <a:schemeClr val="bg1"/>
              </a:solidFill>
              <a:uLnTx/>
              <a:uFillTx/>
              <a:latin typeface="+mj-lt"/>
              <a:ea typeface="+mj-ea"/>
              <a:cs typeface="+mj-cs"/>
            </a:endParaRPr>
          </a:p>
        </p:txBody>
      </p:sp>
      <p:sp>
        <p:nvSpPr>
          <p:cNvPr id="5" name="Text Box 22"/>
          <p:cNvSpPr txBox="1">
            <a:spLocks noChangeArrowheads="1"/>
          </p:cNvSpPr>
          <p:nvPr/>
        </p:nvSpPr>
        <p:spPr>
          <a:xfrm>
            <a:off x="315974" y="3079493"/>
            <a:ext cx="5551426" cy="658748"/>
          </a:xfrm>
          <a:prstGeom prst="rect">
            <a:avLst/>
          </a:prstGeom>
          <a:noFill/>
          <a:ln w="6350">
            <a:noFill/>
            <a:miter lim="800000"/>
          </a:ln>
        </p:spPr>
        <p:txBody>
          <a:bodyPr wrap="square" lIns="0" tIns="45709" rIns="0" bIns="45709">
            <a:spAutoFit/>
          </a:bodyPr>
          <a:lstStyle/>
          <a:p>
            <a:pPr>
              <a:lnSpc>
                <a:spcPts val="1200"/>
              </a:lnSpc>
              <a:spcAft>
                <a:spcPts val="400"/>
              </a:spcAft>
            </a:pPr>
            <a:endParaRPr lang="en-US" sz="2800" dirty="0" smtClean="0">
              <a:solidFill>
                <a:schemeClr val="bg1"/>
              </a:solidFill>
              <a:latin typeface="Calibri" pitchFamily="34" charset="0"/>
            </a:endParaRPr>
          </a:p>
          <a:p>
            <a:pPr>
              <a:lnSpc>
                <a:spcPts val="1200"/>
              </a:lnSpc>
              <a:spcAft>
                <a:spcPts val="400"/>
              </a:spcAft>
            </a:pPr>
            <a:endParaRPr lang="en-US" sz="1200" dirty="0" smtClean="0">
              <a:solidFill>
                <a:schemeClr val="bg1"/>
              </a:solidFill>
              <a:latin typeface="Calibri" pitchFamily="34" charset="0"/>
            </a:endParaRPr>
          </a:p>
          <a:p>
            <a:pPr>
              <a:lnSpc>
                <a:spcPts val="1200"/>
              </a:lnSpc>
              <a:spcAft>
                <a:spcPts val="400"/>
              </a:spcAft>
            </a:pPr>
            <a:r>
              <a:rPr lang="en-US" sz="1200" dirty="0" smtClean="0">
                <a:solidFill>
                  <a:schemeClr val="bg1"/>
                </a:solidFill>
                <a:latin typeface="Calibri" pitchFamily="34" charset="0"/>
              </a:rPr>
              <a:t> </a:t>
            </a:r>
          </a:p>
        </p:txBody>
      </p:sp>
      <p:sp>
        <p:nvSpPr>
          <p:cNvPr id="8" name="TextBox 7"/>
          <p:cNvSpPr txBox="1"/>
          <p:nvPr/>
        </p:nvSpPr>
        <p:spPr>
          <a:xfrm>
            <a:off x="389467" y="1210733"/>
            <a:ext cx="8398933" cy="769441"/>
          </a:xfrm>
          <a:prstGeom prst="rect">
            <a:avLst/>
          </a:prstGeom>
          <a:noFill/>
        </p:spPr>
        <p:txBody>
          <a:bodyPr wrap="square" rtlCol="0">
            <a:spAutoFit/>
          </a:bodyPr>
          <a:lstStyle/>
          <a:p>
            <a:pPr algn="ctr"/>
            <a:r>
              <a:rPr lang="en-GB" sz="4400" b="1" smtClean="0">
                <a:solidFill>
                  <a:schemeClr val="accent1"/>
                </a:solidFill>
              </a:rPr>
              <a:t> </a:t>
            </a:r>
            <a:endParaRPr lang="fr-BE" sz="3600" b="1">
              <a:solidFill>
                <a:schemeClr val="accent1"/>
              </a:solidFill>
            </a:endParaRPr>
          </a:p>
        </p:txBody>
      </p:sp>
      <p:sp>
        <p:nvSpPr>
          <p:cNvPr id="6" name="Rectangle 5"/>
          <p:cNvSpPr/>
          <p:nvPr/>
        </p:nvSpPr>
        <p:spPr>
          <a:xfrm>
            <a:off x="390524" y="1353235"/>
            <a:ext cx="8448675" cy="954107"/>
          </a:xfrm>
          <a:prstGeom prst="rect">
            <a:avLst/>
          </a:prstGeom>
        </p:spPr>
        <p:txBody>
          <a:bodyPr wrap="square">
            <a:spAutoFit/>
          </a:bodyPr>
          <a:lstStyle/>
          <a:p>
            <a:pPr algn="ctr"/>
            <a:r>
              <a:rPr lang="en-US" sz="2800" b="1" dirty="0" smtClean="0">
                <a:solidFill>
                  <a:srgbClr val="0A5D82"/>
                </a:solidFill>
              </a:rPr>
              <a:t>The General Data Protection Regulation is coming </a:t>
            </a:r>
          </a:p>
          <a:p>
            <a:pPr algn="ctr"/>
            <a:r>
              <a:rPr lang="en-US" sz="2800" b="1" dirty="0" smtClean="0">
                <a:solidFill>
                  <a:srgbClr val="0A5D82"/>
                </a:solidFill>
              </a:rPr>
              <a:t>Are you ready?</a:t>
            </a:r>
            <a:endParaRPr lang="fr-BE" sz="2800" b="1" dirty="0">
              <a:solidFill>
                <a:srgbClr val="0A5D82"/>
              </a:solidFill>
            </a:endParaRPr>
          </a:p>
        </p:txBody>
      </p:sp>
      <p:sp>
        <p:nvSpPr>
          <p:cNvPr id="7" name="Text Box 22"/>
          <p:cNvSpPr txBox="1">
            <a:spLocks noChangeArrowheads="1"/>
          </p:cNvSpPr>
          <p:nvPr/>
        </p:nvSpPr>
        <p:spPr bwMode="auto">
          <a:xfrm>
            <a:off x="355133" y="2995254"/>
            <a:ext cx="6223322" cy="1349065"/>
          </a:xfrm>
          <a:prstGeom prst="rect">
            <a:avLst/>
          </a:prstGeom>
          <a:noFill/>
          <a:ln w="6350">
            <a:noFill/>
            <a:miter lim="800000"/>
            <a:headEnd/>
            <a:tailEnd/>
          </a:ln>
          <a:effectLst/>
        </p:spPr>
        <p:txBody>
          <a:bodyPr wrap="square" lIns="0" tIns="45709" rIns="0" bIns="45709">
            <a:spAutoFit/>
          </a:bodyPr>
          <a:lstStyle/>
          <a:p>
            <a:pPr>
              <a:lnSpc>
                <a:spcPts val="1600"/>
              </a:lnSpc>
              <a:spcAft>
                <a:spcPts val="600"/>
              </a:spcAft>
            </a:pPr>
            <a:r>
              <a:rPr lang="en-US" sz="1400" dirty="0" smtClean="0">
                <a:solidFill>
                  <a:schemeClr val="bg1"/>
                </a:solidFill>
                <a:latin typeface="Calibri" pitchFamily="34" charset="0"/>
              </a:rPr>
              <a:t>Charles-Albert Helleputte	</a:t>
            </a:r>
          </a:p>
          <a:p>
            <a:pPr>
              <a:lnSpc>
                <a:spcPts val="1200"/>
              </a:lnSpc>
              <a:spcAft>
                <a:spcPts val="1200"/>
              </a:spcAft>
            </a:pPr>
            <a:r>
              <a:rPr lang="en-US" sz="1400" i="1" dirty="0" smtClean="0">
                <a:solidFill>
                  <a:schemeClr val="bg1"/>
                </a:solidFill>
                <a:latin typeface="Calibri" pitchFamily="34" charset="0"/>
              </a:rPr>
              <a:t>Partner			</a:t>
            </a:r>
          </a:p>
          <a:p>
            <a:pPr>
              <a:lnSpc>
                <a:spcPts val="1200"/>
              </a:lnSpc>
              <a:spcAft>
                <a:spcPts val="1200"/>
              </a:spcAft>
            </a:pPr>
            <a:r>
              <a:rPr lang="en-US" sz="1400" i="1" dirty="0" smtClean="0">
                <a:solidFill>
                  <a:schemeClr val="bg1"/>
                </a:solidFill>
                <a:latin typeface="Calibri" pitchFamily="34" charset="0"/>
              </a:rPr>
              <a:t>Mayer Brown		</a:t>
            </a:r>
          </a:p>
          <a:p>
            <a:pPr>
              <a:lnSpc>
                <a:spcPts val="1200"/>
              </a:lnSpc>
              <a:spcAft>
                <a:spcPts val="400"/>
              </a:spcAft>
            </a:pPr>
            <a:r>
              <a:rPr lang="en-US" sz="1400" dirty="0" smtClean="0">
                <a:solidFill>
                  <a:schemeClr val="bg1"/>
                </a:solidFill>
                <a:latin typeface="Calibri" pitchFamily="34" charset="0"/>
              </a:rPr>
              <a:t>+32 2 551 5982		</a:t>
            </a:r>
          </a:p>
          <a:p>
            <a:pPr>
              <a:lnSpc>
                <a:spcPts val="1200"/>
              </a:lnSpc>
              <a:spcAft>
                <a:spcPts val="400"/>
              </a:spcAft>
            </a:pPr>
            <a:r>
              <a:rPr lang="en-US" sz="1400" dirty="0" smtClean="0">
                <a:solidFill>
                  <a:schemeClr val="bg1"/>
                </a:solidFill>
                <a:latin typeface="Calibri" pitchFamily="34" charset="0"/>
              </a:rPr>
              <a:t> chelleputte@mayerbrown.com 	</a:t>
            </a:r>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Processing of Sensitive Personal Data</a:t>
            </a:r>
            <a:endParaRPr lang="en-US" sz="2200" dirty="0"/>
          </a:p>
        </p:txBody>
      </p:sp>
      <p:sp>
        <p:nvSpPr>
          <p:cNvPr id="3" name="Content Placeholder 2"/>
          <p:cNvSpPr>
            <a:spLocks noGrp="1"/>
          </p:cNvSpPr>
          <p:nvPr>
            <p:ph idx="1"/>
          </p:nvPr>
        </p:nvSpPr>
        <p:spPr/>
        <p:txBody>
          <a:bodyPr/>
          <a:lstStyle/>
          <a:p>
            <a:r>
              <a:rPr lang="en-US" sz="2200" dirty="0" smtClean="0"/>
              <a:t>Need to rely on one of the legal grounds provided by Article 9 </a:t>
            </a:r>
            <a:r>
              <a:rPr lang="en-US" sz="2200" dirty="0" err="1" smtClean="0"/>
              <a:t>GDPR</a:t>
            </a:r>
            <a:r>
              <a:rPr lang="en-US" sz="2200" dirty="0" smtClean="0"/>
              <a:t> </a:t>
            </a:r>
          </a:p>
          <a:p>
            <a:r>
              <a:rPr lang="en-US" sz="2200" dirty="0" smtClean="0"/>
              <a:t>The most relevant for optical and optometric businesses are likely to be:</a:t>
            </a:r>
          </a:p>
          <a:p>
            <a:pPr marL="182563" lvl="1" indent="-182563">
              <a:buSzPct val="85000"/>
              <a:buFont typeface="Arial" pitchFamily="34" charset="0"/>
              <a:buChar char="•"/>
            </a:pPr>
            <a:endParaRPr lang="en-US" sz="2200" dirty="0" smtClean="0"/>
          </a:p>
          <a:p>
            <a:pPr marL="182563" lvl="1" indent="-182563">
              <a:buSzPct val="85000"/>
              <a:buFont typeface="Arial" pitchFamily="34" charset="0"/>
              <a:buChar char="•"/>
            </a:pPr>
            <a:endParaRPr lang="en-US" sz="2200" dirty="0" smtClean="0"/>
          </a:p>
          <a:p>
            <a:pPr marL="182563" lvl="1" indent="-182563">
              <a:buSzPct val="85000"/>
              <a:buFont typeface="Arial" pitchFamily="34" charset="0"/>
              <a:buChar char="•"/>
            </a:pPr>
            <a:endParaRPr lang="en-US" sz="2200" dirty="0" smtClean="0"/>
          </a:p>
          <a:p>
            <a:pPr marL="182563" lvl="1" indent="-182563">
              <a:buSzPct val="85000"/>
              <a:buFont typeface="Arial" pitchFamily="34" charset="0"/>
              <a:buChar char="•"/>
            </a:pPr>
            <a:endParaRPr lang="en-US" sz="2200" dirty="0" smtClean="0"/>
          </a:p>
          <a:p>
            <a:pPr marL="182563" lvl="1" indent="-182563">
              <a:buSzPct val="85000"/>
              <a:buFont typeface="Arial" pitchFamily="34" charset="0"/>
              <a:buChar char="•"/>
            </a:pPr>
            <a:r>
              <a:rPr lang="en-US" sz="2200" dirty="0" smtClean="0"/>
              <a:t>Member States may maintain or introduce </a:t>
            </a:r>
            <a:r>
              <a:rPr lang="en-US" sz="2200" u="sng" dirty="0" smtClean="0"/>
              <a:t>further conditions</a:t>
            </a:r>
            <a:r>
              <a:rPr lang="en-US" sz="2200" dirty="0" smtClean="0"/>
              <a:t>, including limitations</a:t>
            </a:r>
            <a:endParaRPr lang="en-US" dirty="0" smtClean="0"/>
          </a:p>
          <a:p>
            <a:pPr marL="342900" indent="-342900">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10</a:t>
            </a:fld>
            <a:endParaRPr lang="en-US"/>
          </a:p>
        </p:txBody>
      </p:sp>
      <p:sp>
        <p:nvSpPr>
          <p:cNvPr id="7" name="Rectangle 6"/>
          <p:cNvSpPr/>
          <p:nvPr/>
        </p:nvSpPr>
        <p:spPr>
          <a:xfrm>
            <a:off x="515815" y="2332892"/>
            <a:ext cx="4067907" cy="15943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700" dirty="0" smtClean="0"/>
              <a:t>Processing necessary for medical diagnosis, the provision of health care, or pursuant to contract with a health professional (when the professional is subject to professional secrecy obligations)</a:t>
            </a:r>
            <a:endParaRPr lang="en-US" sz="1700" dirty="0" smtClean="0">
              <a:solidFill>
                <a:schemeClr val="bg1"/>
              </a:solidFill>
            </a:endParaRPr>
          </a:p>
        </p:txBody>
      </p:sp>
      <p:sp>
        <p:nvSpPr>
          <p:cNvPr id="9" name="Rectangle 8"/>
          <p:cNvSpPr/>
          <p:nvPr/>
        </p:nvSpPr>
        <p:spPr>
          <a:xfrm>
            <a:off x="4818185" y="2321169"/>
            <a:ext cx="3810000" cy="15943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700" dirty="0" smtClean="0"/>
              <a:t>Data subject’s specific consent</a:t>
            </a:r>
            <a:endParaRPr lang="en-US" sz="1700" dirty="0" smtClean="0">
              <a:solidFill>
                <a:schemeClr val="bg1"/>
              </a:solidFill>
            </a:endParaRPr>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GDPR</a:t>
            </a:r>
            <a:r>
              <a:rPr lang="en-GB" dirty="0" smtClean="0"/>
              <a:t> Compliance in 8 steps</a:t>
            </a:r>
            <a:endParaRPr lang="fr-BE" dirty="0"/>
          </a:p>
        </p:txBody>
      </p:sp>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err="1" smtClean="0"/>
              <a:t>GDPR</a:t>
            </a:r>
            <a:r>
              <a:rPr lang="en-GB" sz="2200" dirty="0" smtClean="0"/>
              <a:t> Compliance in 8 Steps</a:t>
            </a:r>
            <a:endParaRPr lang="fr-BE"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12</a:t>
            </a:fld>
            <a:endParaRPr lang="en-US"/>
          </a:p>
        </p:txBody>
      </p:sp>
      <p:pic>
        <p:nvPicPr>
          <p:cNvPr id="2050" name="Picture 2" descr="C:\Users\dd051341\Desktop\keep-calm-gdpr.png"/>
          <p:cNvPicPr>
            <a:picLocks noChangeAspect="1" noChangeArrowheads="1"/>
          </p:cNvPicPr>
          <p:nvPr/>
        </p:nvPicPr>
        <p:blipFill>
          <a:blip r:embed="rId2" cstate="print"/>
          <a:stretch/>
        </p:blipFill>
        <p:spPr>
          <a:xfrm>
            <a:off x="1659467" y="1110722"/>
            <a:ext cx="5739871" cy="3333750"/>
          </a:xfrm>
          <a:prstGeom prst="rect">
            <a:avLst/>
          </a:prstGeom>
          <a:noFill/>
        </p:spPr>
      </p:pic>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err="1" smtClean="0"/>
              <a:t>GDPR</a:t>
            </a:r>
            <a:r>
              <a:rPr lang="en-GB" sz="2200" dirty="0" smtClean="0"/>
              <a:t> Compliance in 8 Steps</a:t>
            </a:r>
            <a:endParaRPr lang="fr-BE" sz="2200" dirty="0"/>
          </a:p>
        </p:txBody>
      </p:sp>
      <p:graphicFrame>
        <p:nvGraphicFramePr>
          <p:cNvPr id="5" name="Content Placeholder 4"/>
          <p:cNvGraphicFramePr>
            <a:graphicFrameLocks noGrp="1"/>
          </p:cNvGraphicFramePr>
          <p:nvPr>
            <p:ph idx="1"/>
          </p:nvPr>
        </p:nvGraphicFramePr>
        <p:xfrm>
          <a:off x="674157" y="990600"/>
          <a:ext cx="8054975" cy="3618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26BF80B-33B5-4627-8985-D9082B3086CC}" type="slidenum">
              <a:rPr lang="en-US" smtClean="0"/>
              <a:pPr/>
              <a:t>13</a:t>
            </a:fld>
            <a:endParaRPr lang="en-US"/>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BF80B-33B5-4627-8985-D9082B3086CC}" type="slidenum">
              <a:rPr lang="en-US" smtClean="0"/>
              <a:pPr/>
              <a:t>14</a:t>
            </a:fld>
            <a:endParaRPr lang="en-US"/>
          </a:p>
        </p:txBody>
      </p:sp>
      <p:pic>
        <p:nvPicPr>
          <p:cNvPr id="4" name="Picture 2" descr="C:\Users\dd051341\Desktop\Get-Ready-for-GDPR.png"/>
          <p:cNvPicPr>
            <a:picLocks noChangeAspect="1" noChangeArrowheads="1"/>
          </p:cNvPicPr>
          <p:nvPr/>
        </p:nvPicPr>
        <p:blipFill>
          <a:blip r:embed="rId2" cstate="print"/>
          <a:stretch/>
        </p:blipFill>
        <p:spPr>
          <a:xfrm>
            <a:off x="1233377" y="223284"/>
            <a:ext cx="6709143" cy="4784389"/>
          </a:xfrm>
          <a:prstGeom prst="rect">
            <a:avLst/>
          </a:prstGeom>
          <a:noFill/>
        </p:spPr>
      </p:pic>
      <p:sp>
        <p:nvSpPr>
          <p:cNvPr id="5" name="Slide Number Placeholder 3"/>
          <p:cNvSpPr txBox="1">
            <a:spLocks/>
          </p:cNvSpPr>
          <p:nvPr/>
        </p:nvSpPr>
        <p:spPr>
          <a:xfrm>
            <a:off x="4260000" y="4876811"/>
            <a:ext cx="914400" cy="116586"/>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626BF80B-33B5-4627-8985-D9082B3086CC}"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Step 1: Inform Your Leadership,  Formulate a Plan</a:t>
            </a:r>
            <a:endParaRPr lang="fr-BE" sz="2200" dirty="0"/>
          </a:p>
        </p:txBody>
      </p:sp>
      <p:sp>
        <p:nvSpPr>
          <p:cNvPr id="3" name="Content Placeholder 2"/>
          <p:cNvSpPr>
            <a:spLocks noGrp="1"/>
          </p:cNvSpPr>
          <p:nvPr>
            <p:ph idx="1"/>
          </p:nvPr>
        </p:nvSpPr>
        <p:spPr/>
        <p:txBody>
          <a:bodyPr/>
          <a:lstStyle/>
          <a:p>
            <a:r>
              <a:rPr lang="en-US" sz="2400" dirty="0" smtClean="0"/>
              <a:t>Make sure that decision makers and key people in your organisation are aware that the law is changing to the </a:t>
            </a:r>
            <a:r>
              <a:rPr lang="en-US" sz="2400" dirty="0" err="1" smtClean="0"/>
              <a:t>GDPR</a:t>
            </a:r>
            <a:r>
              <a:rPr lang="en-US" sz="2400" dirty="0" smtClean="0"/>
              <a:t>. </a:t>
            </a:r>
            <a:endParaRPr lang="en-GB" sz="2400" dirty="0" smtClean="0"/>
          </a:p>
        </p:txBody>
      </p:sp>
      <p:sp>
        <p:nvSpPr>
          <p:cNvPr id="4" name="Slide Number Placeholder 3"/>
          <p:cNvSpPr>
            <a:spLocks noGrp="1"/>
          </p:cNvSpPr>
          <p:nvPr>
            <p:ph type="sldNum" sz="quarter" idx="12"/>
          </p:nvPr>
        </p:nvSpPr>
        <p:spPr/>
        <p:txBody>
          <a:bodyPr/>
          <a:lstStyle/>
          <a:p>
            <a:fld id="{626BF80B-33B5-4627-8985-D9082B3086CC}" type="slidenum">
              <a:rPr lang="en-US" smtClean="0"/>
              <a:pPr/>
              <a:t>15</a:t>
            </a:fld>
            <a:endParaRPr lang="en-US"/>
          </a:p>
        </p:txBody>
      </p:sp>
      <p:pic>
        <p:nvPicPr>
          <p:cNvPr id="5" name="Picture 2" descr="C:\Users\dd051341\Desktop\bootcamp presentation images\images (1).jpg"/>
          <p:cNvPicPr>
            <a:picLocks noChangeAspect="1" noChangeArrowheads="1"/>
          </p:cNvPicPr>
          <p:nvPr/>
        </p:nvPicPr>
        <p:blipFill>
          <a:blip r:embed="rId2" cstate="print"/>
          <a:stretch/>
        </p:blipFill>
        <p:spPr>
          <a:xfrm>
            <a:off x="6604000" y="1"/>
            <a:ext cx="2540000" cy="1100666"/>
          </a:xfrm>
          <a:prstGeom prst="rect">
            <a:avLst/>
          </a:prstGeom>
          <a:noFill/>
        </p:spPr>
      </p:pic>
      <p:graphicFrame>
        <p:nvGraphicFramePr>
          <p:cNvPr id="7" name="Content Placeholder 4"/>
          <p:cNvGraphicFramePr/>
          <p:nvPr/>
        </p:nvGraphicFramePr>
        <p:xfrm>
          <a:off x="1015999" y="2032000"/>
          <a:ext cx="6996113" cy="2823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30" y="129116"/>
            <a:ext cx="7989887" cy="606029"/>
          </a:xfrm>
        </p:spPr>
        <p:txBody>
          <a:bodyPr/>
          <a:lstStyle/>
          <a:p>
            <a:r>
              <a:rPr lang="en-GB" sz="2200" dirty="0" smtClean="0"/>
              <a:t>Step 2: Map Your Personal Data</a:t>
            </a:r>
            <a:endParaRPr lang="fr-BE" sz="2200" dirty="0"/>
          </a:p>
        </p:txBody>
      </p:sp>
      <p:sp>
        <p:nvSpPr>
          <p:cNvPr id="3" name="Content Placeholder 2"/>
          <p:cNvSpPr>
            <a:spLocks noGrp="1"/>
          </p:cNvSpPr>
          <p:nvPr>
            <p:ph sz="half" idx="1"/>
          </p:nvPr>
        </p:nvSpPr>
        <p:spPr>
          <a:xfrm>
            <a:off x="556155" y="1113197"/>
            <a:ext cx="3922712" cy="3201749"/>
          </a:xfrm>
        </p:spPr>
        <p:txBody>
          <a:bodyPr/>
          <a:lstStyle/>
          <a:p>
            <a:pPr>
              <a:buNone/>
            </a:pPr>
            <a:r>
              <a:rPr lang="en-US" sz="2000" b="1" i="1" smtClean="0">
                <a:solidFill>
                  <a:schemeClr val="tx2"/>
                </a:solidFill>
              </a:rPr>
              <a:t>What </a:t>
            </a:r>
            <a:r>
              <a:rPr lang="en-US" sz="2000" b="1" smtClean="0">
                <a:solidFill>
                  <a:schemeClr val="tx2"/>
                </a:solidFill>
              </a:rPr>
              <a:t>do I need to “map”? </a:t>
            </a:r>
          </a:p>
          <a:p>
            <a:r>
              <a:rPr lang="en-US" sz="1600" smtClean="0"/>
              <a:t>Type of data and any classification</a:t>
            </a:r>
          </a:p>
          <a:p>
            <a:r>
              <a:rPr lang="en-US" sz="1600" smtClean="0"/>
              <a:t>Location of data</a:t>
            </a:r>
          </a:p>
          <a:p>
            <a:r>
              <a:rPr lang="en-US" sz="1600" smtClean="0"/>
              <a:t>Form of collection (or how it is obtained)</a:t>
            </a:r>
          </a:p>
          <a:p>
            <a:r>
              <a:rPr lang="en-US" sz="1600" smtClean="0"/>
              <a:t>Purposes of the collection and processing</a:t>
            </a:r>
          </a:p>
          <a:p>
            <a:r>
              <a:rPr lang="en-GB" sz="1600" smtClean="0"/>
              <a:t>Details on storage (including where stored and who manages the system; whether there are back-ups)</a:t>
            </a:r>
          </a:p>
          <a:p>
            <a:r>
              <a:rPr lang="en-US" sz="1600" smtClean="0"/>
              <a:t>Encryption and destruction schedule</a:t>
            </a:r>
          </a:p>
          <a:p>
            <a:r>
              <a:rPr lang="en-US" sz="1600" smtClean="0"/>
              <a:t>Transfers and disclosures between business and third parties </a:t>
            </a:r>
          </a:p>
          <a:p>
            <a:endParaRPr lang="fr-BE" sz="1400"/>
          </a:p>
        </p:txBody>
      </p:sp>
      <p:sp>
        <p:nvSpPr>
          <p:cNvPr id="4" name="Content Placeholder 3"/>
          <p:cNvSpPr>
            <a:spLocks noGrp="1"/>
          </p:cNvSpPr>
          <p:nvPr>
            <p:ph sz="half" idx="2"/>
          </p:nvPr>
        </p:nvSpPr>
        <p:spPr>
          <a:xfrm>
            <a:off x="4868333" y="1079329"/>
            <a:ext cx="3919538" cy="3207895"/>
          </a:xfrm>
        </p:spPr>
        <p:txBody>
          <a:bodyPr/>
          <a:lstStyle/>
          <a:p>
            <a:pPr marL="182880" indent="-182880">
              <a:spcAft>
                <a:spcPts val="1200"/>
              </a:spcAft>
              <a:buClr>
                <a:schemeClr val="accent1"/>
              </a:buClr>
              <a:buNone/>
            </a:pPr>
            <a:r>
              <a:rPr lang="en-US" sz="2000" b="1" i="1" smtClean="0">
                <a:solidFill>
                  <a:schemeClr val="tx2"/>
                </a:solidFill>
              </a:rPr>
              <a:t>How </a:t>
            </a:r>
            <a:r>
              <a:rPr lang="en-US" sz="2000" b="1" smtClean="0">
                <a:solidFill>
                  <a:schemeClr val="tx2"/>
                </a:solidFill>
              </a:rPr>
              <a:t>do I “map” it? </a:t>
            </a:r>
          </a:p>
          <a:p>
            <a:pPr marL="182880" indent="-182880">
              <a:spcAft>
                <a:spcPts val="1200"/>
              </a:spcAft>
              <a:buClr>
                <a:schemeClr val="accent1"/>
              </a:buClr>
            </a:pPr>
            <a:r>
              <a:rPr lang="en-US" sz="1600" smtClean="0"/>
              <a:t>Gather information</a:t>
            </a:r>
          </a:p>
          <a:p>
            <a:pPr marL="640080" lvl="1" indent="-182880">
              <a:spcAft>
                <a:spcPts val="1200"/>
              </a:spcAft>
              <a:buClr>
                <a:schemeClr val="accent1"/>
              </a:buClr>
              <a:buFont typeface="Calibri" pitchFamily="34" charset="0"/>
              <a:buChar char="‒"/>
            </a:pPr>
            <a:r>
              <a:rPr lang="en-US" sz="1600" smtClean="0"/>
              <a:t>Make a plan</a:t>
            </a:r>
          </a:p>
          <a:p>
            <a:pPr marL="640080" lvl="1" indent="-182880">
              <a:spcAft>
                <a:spcPts val="1200"/>
              </a:spcAft>
              <a:buClr>
                <a:schemeClr val="accent1"/>
              </a:buClr>
              <a:buFont typeface="Calibri" pitchFamily="34" charset="0"/>
              <a:buChar char="‒"/>
            </a:pPr>
            <a:r>
              <a:rPr lang="en-US" sz="1600" smtClean="0"/>
              <a:t>Identify and review relevant policies</a:t>
            </a:r>
          </a:p>
          <a:p>
            <a:pPr marL="640080" lvl="1" indent="-182880">
              <a:spcAft>
                <a:spcPts val="1200"/>
              </a:spcAft>
              <a:buClr>
                <a:schemeClr val="accent1"/>
              </a:buClr>
              <a:buFont typeface="Calibri" pitchFamily="34" charset="0"/>
              <a:buChar char="‒"/>
            </a:pPr>
            <a:r>
              <a:rPr lang="en-US" sz="1600" smtClean="0"/>
              <a:t>Involve key actors (HR, Communication, IT, etc.)</a:t>
            </a:r>
          </a:p>
          <a:p>
            <a:pPr marL="640080" lvl="1" indent="-182880">
              <a:spcAft>
                <a:spcPts val="1200"/>
              </a:spcAft>
              <a:buClr>
                <a:schemeClr val="accent1"/>
              </a:buClr>
              <a:buFont typeface="Calibri" pitchFamily="34" charset="0"/>
              <a:buChar char="‒"/>
            </a:pPr>
            <a:r>
              <a:rPr lang="en-US" sz="1600" smtClean="0"/>
              <a:t>Ensure mapping is ongoing</a:t>
            </a:r>
          </a:p>
          <a:p>
            <a:pPr marL="182880" indent="-182880">
              <a:spcAft>
                <a:spcPts val="1200"/>
              </a:spcAft>
              <a:buClr>
                <a:schemeClr val="accent1"/>
              </a:buClr>
            </a:pPr>
            <a:r>
              <a:rPr lang="en-US" sz="1600" smtClean="0"/>
              <a:t>Make it visual (i.e., a </a:t>
            </a:r>
            <a:r>
              <a:rPr lang="en-US" sz="1600" i="1" smtClean="0"/>
              <a:t>map</a:t>
            </a:r>
            <a:r>
              <a:rPr lang="en-US" sz="1600" smtClean="0"/>
              <a:t>) </a:t>
            </a:r>
          </a:p>
          <a:p>
            <a:pPr marL="182880" indent="-182880">
              <a:spcAft>
                <a:spcPts val="1200"/>
              </a:spcAft>
              <a:buClr>
                <a:schemeClr val="accent1"/>
              </a:buClr>
            </a:pPr>
            <a:r>
              <a:rPr lang="en-US" sz="1600" smtClean="0"/>
              <a:t>Identify any gaps</a:t>
            </a:r>
          </a:p>
        </p:txBody>
      </p:sp>
      <p:sp>
        <p:nvSpPr>
          <p:cNvPr id="5" name="Slide Number Placeholder 4"/>
          <p:cNvSpPr>
            <a:spLocks noGrp="1"/>
          </p:cNvSpPr>
          <p:nvPr>
            <p:ph type="sldNum" sz="quarter" idx="12"/>
          </p:nvPr>
        </p:nvSpPr>
        <p:spPr/>
        <p:txBody>
          <a:bodyPr/>
          <a:lstStyle/>
          <a:p>
            <a:fld id="{626BF80B-33B5-4627-8985-D9082B3086CC}" type="slidenum">
              <a:rPr lang="en-US" smtClean="0"/>
              <a:pPr/>
              <a:t>16</a:t>
            </a:fld>
            <a:endParaRPr lang="en-US"/>
          </a:p>
        </p:txBody>
      </p:sp>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Optical and Optometric Businesses’ Data Mapping</a:t>
            </a:r>
            <a:endParaRPr lang="fr-BE" sz="20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17</a:t>
            </a:fld>
            <a:endParaRPr lang="en-US"/>
          </a:p>
        </p:txBody>
      </p:sp>
      <p:graphicFrame>
        <p:nvGraphicFramePr>
          <p:cNvPr id="7" name="Content Placeholder 6"/>
          <p:cNvGraphicFramePr>
            <a:graphicFrameLocks noGrp="1"/>
          </p:cNvGraphicFramePr>
          <p:nvPr>
            <p:ph idx="1"/>
          </p:nvPr>
        </p:nvGraphicFramePr>
        <p:xfrm>
          <a:off x="397927" y="1080215"/>
          <a:ext cx="8542873" cy="3253452"/>
        </p:xfrm>
        <a:graphic>
          <a:graphicData uri="http://schemas.openxmlformats.org/drawingml/2006/table">
            <a:tbl>
              <a:tblPr firstRow="1" bandRow="1">
                <a:tableStyleId>{5C22544A-7EE6-4342-B048-85BDC9FD1C3A}</a:tableStyleId>
              </a:tblPr>
              <a:tblGrid>
                <a:gridCol w="990606"/>
                <a:gridCol w="1075267"/>
                <a:gridCol w="1109133"/>
                <a:gridCol w="1066800"/>
                <a:gridCol w="1092200"/>
                <a:gridCol w="1143000"/>
                <a:gridCol w="1058334"/>
                <a:gridCol w="1007533"/>
              </a:tblGrid>
              <a:tr h="946478">
                <a:tc>
                  <a:txBody>
                    <a:bodyPr/>
                    <a:lstStyle/>
                    <a:p>
                      <a:pPr algn="ctr"/>
                      <a:r>
                        <a:rPr lang="en-US" sz="1400" b="0" noProof="0" dirty="0" smtClean="0"/>
                        <a:t>Data processing activity</a:t>
                      </a:r>
                      <a:endParaRPr lang="en-US" sz="1400" b="0" noProof="0" dirty="0"/>
                    </a:p>
                  </a:txBody>
                  <a:tcPr/>
                </a:tc>
                <a:tc>
                  <a:txBody>
                    <a:bodyPr/>
                    <a:lstStyle/>
                    <a:p>
                      <a:pPr algn="ctr"/>
                      <a:r>
                        <a:rPr lang="en-US" sz="1400" b="0" noProof="0" smtClean="0"/>
                        <a:t>Categories</a:t>
                      </a:r>
                      <a:r>
                        <a:rPr lang="en-US" sz="1400" b="0" baseline="0" noProof="0" smtClean="0"/>
                        <a:t> of personal data</a:t>
                      </a:r>
                      <a:endParaRPr lang="en-US" sz="1400" b="0" noProof="0"/>
                    </a:p>
                  </a:txBody>
                  <a:tcPr/>
                </a:tc>
                <a:tc>
                  <a:txBody>
                    <a:bodyPr/>
                    <a:lstStyle/>
                    <a:p>
                      <a:pPr algn="ctr"/>
                      <a:r>
                        <a:rPr lang="en-US" sz="1400" b="0" noProof="0" smtClean="0"/>
                        <a:t>Data subjects</a:t>
                      </a:r>
                      <a:endParaRPr lang="en-US" sz="1400" b="0" noProof="0"/>
                    </a:p>
                  </a:txBody>
                  <a:tcPr/>
                </a:tc>
                <a:tc>
                  <a:txBody>
                    <a:bodyPr/>
                    <a:lstStyle/>
                    <a:p>
                      <a:pPr algn="ctr"/>
                      <a:r>
                        <a:rPr lang="en-US" sz="1400" b="0" noProof="0" smtClean="0"/>
                        <a:t>Data collection method</a:t>
                      </a:r>
                      <a:endParaRPr lang="en-US" sz="1400" b="0" noProof="0"/>
                    </a:p>
                  </a:txBody>
                  <a:tcPr/>
                </a:tc>
                <a:tc>
                  <a:txBody>
                    <a:bodyPr/>
                    <a:lstStyle/>
                    <a:p>
                      <a:pPr algn="ctr"/>
                      <a:r>
                        <a:rPr lang="en-US" sz="1400" b="0" noProof="0" smtClean="0"/>
                        <a:t>Data processing purpose</a:t>
                      </a:r>
                      <a:endParaRPr lang="en-US" sz="1400" b="0" noProof="0"/>
                    </a:p>
                  </a:txBody>
                  <a:tcPr/>
                </a:tc>
                <a:tc>
                  <a:txBody>
                    <a:bodyPr/>
                    <a:lstStyle/>
                    <a:p>
                      <a:pPr algn="ctr"/>
                      <a:r>
                        <a:rPr lang="en-US" sz="1400" b="0" noProof="0" smtClean="0"/>
                        <a:t>Third Party</a:t>
                      </a:r>
                      <a:endParaRPr lang="en-US" sz="1400" b="0" noProof="0"/>
                    </a:p>
                  </a:txBody>
                  <a:tcPr/>
                </a:tc>
                <a:tc>
                  <a:txBody>
                    <a:bodyPr/>
                    <a:lstStyle/>
                    <a:p>
                      <a:pPr algn="ctr"/>
                      <a:r>
                        <a:rPr lang="en-US" sz="1400" b="0" noProof="0" smtClean="0"/>
                        <a:t>Data Transfer</a:t>
                      </a:r>
                      <a:endParaRPr lang="en-US" sz="1400" b="0" noProof="0"/>
                    </a:p>
                  </a:txBody>
                  <a:tcPr/>
                </a:tc>
                <a:tc>
                  <a:txBody>
                    <a:bodyPr/>
                    <a:lstStyle/>
                    <a:p>
                      <a:pPr algn="ctr"/>
                      <a:r>
                        <a:rPr lang="en-US" sz="1400" b="0" noProof="0" smtClean="0"/>
                        <a:t>Safeguards</a:t>
                      </a:r>
                      <a:endParaRPr lang="en-US" sz="1400" b="0" noProof="0"/>
                    </a:p>
                  </a:txBody>
                  <a:tcPr/>
                </a:tc>
              </a:tr>
              <a:tr h="423791">
                <a:tc>
                  <a:txBody>
                    <a:bodyPr/>
                    <a:lstStyle/>
                    <a:p>
                      <a:r>
                        <a:rPr lang="en-US" sz="1200" noProof="0" dirty="0" smtClean="0"/>
                        <a:t>Examination </a:t>
                      </a:r>
                      <a:endParaRPr lang="en-US" sz="1200" noProof="0" dirty="0"/>
                    </a:p>
                  </a:txBody>
                  <a:tcPr/>
                </a:tc>
                <a:tc>
                  <a:txBody>
                    <a:bodyPr/>
                    <a:lstStyle/>
                    <a:p>
                      <a:endParaRPr lang="en-US" sz="1200" noProof="0"/>
                    </a:p>
                  </a:txBody>
                  <a:tcPr/>
                </a:tc>
                <a:tc>
                  <a:txBody>
                    <a:bodyPr/>
                    <a:lstStyle/>
                    <a:p>
                      <a:endParaRPr lang="en-US" sz="1200"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r>
              <a:tr h="406400">
                <a:tc>
                  <a:txBody>
                    <a:bodyPr/>
                    <a:lstStyle/>
                    <a:p>
                      <a:pPr marL="0" algn="l" defTabSz="914400" rtl="0" eaLnBrk="1" latinLnBrk="0" hangingPunct="1"/>
                      <a:r>
                        <a:rPr lang="en-US" sz="1200" kern="1200" noProof="0" smtClean="0">
                          <a:solidFill>
                            <a:schemeClr val="dk1"/>
                          </a:solidFill>
                          <a:latin typeface="+mn-lt"/>
                          <a:ea typeface="+mn-ea"/>
                          <a:cs typeface="+mn-cs"/>
                        </a:rPr>
                        <a:t>Customer Relationship</a:t>
                      </a:r>
                      <a:endParaRPr lang="en-US" sz="1200" kern="1200" noProof="0">
                        <a:solidFill>
                          <a:schemeClr val="dk1"/>
                        </a:solidFill>
                        <a:latin typeface="+mn-lt"/>
                        <a:ea typeface="+mn-ea"/>
                        <a:cs typeface="+mn-cs"/>
                      </a:endParaRPr>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r>
              <a:tr h="533400">
                <a:tc>
                  <a:txBody>
                    <a:bodyPr/>
                    <a:lstStyle/>
                    <a:p>
                      <a:pPr marL="0" algn="l" defTabSz="914400" rtl="0" eaLnBrk="1" latinLnBrk="0" hangingPunct="1"/>
                      <a:r>
                        <a:rPr lang="en-US" sz="1200" kern="1200" noProof="0" smtClean="0">
                          <a:solidFill>
                            <a:schemeClr val="dk1"/>
                          </a:solidFill>
                          <a:latin typeface="+mn-lt"/>
                          <a:ea typeface="+mn-ea"/>
                          <a:cs typeface="+mn-cs"/>
                        </a:rPr>
                        <a:t>Patients</a:t>
                      </a:r>
                      <a:r>
                        <a:rPr lang="en-US" sz="1200" kern="1200" baseline="0" noProof="0" smtClean="0">
                          <a:solidFill>
                            <a:schemeClr val="dk1"/>
                          </a:solidFill>
                          <a:latin typeface="+mn-lt"/>
                          <a:ea typeface="+mn-ea"/>
                          <a:cs typeface="+mn-cs"/>
                        </a:rPr>
                        <a:t> records</a:t>
                      </a:r>
                      <a:endParaRPr lang="en-US" sz="1200" kern="1200" noProof="0">
                        <a:solidFill>
                          <a:schemeClr val="dk1"/>
                        </a:solidFill>
                        <a:latin typeface="+mn-lt"/>
                        <a:ea typeface="+mn-ea"/>
                        <a:cs typeface="+mn-cs"/>
                      </a:endParaRPr>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r>
              <a:tr h="499534">
                <a:tc>
                  <a:txBody>
                    <a:bodyPr/>
                    <a:lstStyle/>
                    <a:p>
                      <a:r>
                        <a:rPr lang="en-US" sz="1200" noProof="0" smtClean="0"/>
                        <a:t>Marketing</a:t>
                      </a:r>
                      <a:endParaRPr lang="en-US" sz="1200"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r>
              <a:tr h="393049">
                <a:tc>
                  <a:txBody>
                    <a:bodyPr/>
                    <a:lstStyle/>
                    <a:p>
                      <a:r>
                        <a:rPr lang="en-US" sz="1200" noProof="0" smtClean="0"/>
                        <a:t>HR data </a:t>
                      </a:r>
                      <a:endParaRPr lang="en-US" sz="1200"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a:p>
                  </a:txBody>
                  <a:tcPr/>
                </a:tc>
                <a:tc>
                  <a:txBody>
                    <a:bodyPr/>
                    <a:lstStyle/>
                    <a:p>
                      <a:endParaRPr lang="en-US" noProof="0" dirty="0"/>
                    </a:p>
                  </a:txBody>
                  <a:tcPr/>
                </a:tc>
              </a:tr>
            </a:tbl>
          </a:graphicData>
        </a:graphic>
      </p:graphicFrame>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Associations’ Data Mapping</a:t>
            </a:r>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18</a:t>
            </a:fld>
            <a:endParaRPr lang="en-US" dirty="0"/>
          </a:p>
        </p:txBody>
      </p:sp>
      <p:pic>
        <p:nvPicPr>
          <p:cNvPr id="5" name="Content Placeholder 4"/>
          <p:cNvPicPr>
            <a:picLocks noGrp="1" noChangeAspect="1"/>
          </p:cNvPicPr>
          <p:nvPr>
            <p:ph idx="1"/>
          </p:nvPr>
        </p:nvPicPr>
        <p:blipFill>
          <a:blip r:embed="rId2" cstate="print"/>
          <a:stretch>
            <a:fillRect/>
          </a:stretch>
        </p:blipFill>
        <p:spPr>
          <a:xfrm>
            <a:off x="479813" y="1103029"/>
            <a:ext cx="7961057" cy="3419475"/>
          </a:xfrm>
          <a:prstGeom prst="rect">
            <a:avLst/>
          </a:prstGeom>
          <a:noFill/>
          <a:ln>
            <a:noFill/>
          </a:ln>
        </p:spPr>
      </p:pic>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d051341\Desktop\outsourced-data-protection-officer-data-protection-audit-e1476369960429.jpg"/>
          <p:cNvPicPr>
            <a:picLocks noChangeAspect="1" noChangeArrowheads="1"/>
          </p:cNvPicPr>
          <p:nvPr/>
        </p:nvPicPr>
        <p:blipFill>
          <a:blip r:embed="rId2" cstate="print"/>
          <a:stretch/>
        </p:blipFill>
        <p:spPr>
          <a:xfrm>
            <a:off x="6299843" y="1606615"/>
            <a:ext cx="2440518" cy="2181576"/>
          </a:xfrm>
          <a:prstGeom prst="rect">
            <a:avLst/>
          </a:prstGeom>
          <a:noFill/>
        </p:spPr>
      </p:pic>
      <p:sp>
        <p:nvSpPr>
          <p:cNvPr id="2" name="Title 1"/>
          <p:cNvSpPr>
            <a:spLocks noGrp="1"/>
          </p:cNvSpPr>
          <p:nvPr>
            <p:ph type="title"/>
          </p:nvPr>
        </p:nvSpPr>
        <p:spPr/>
        <p:txBody>
          <a:bodyPr/>
          <a:lstStyle/>
          <a:p>
            <a:r>
              <a:rPr lang="en-GB" sz="2200" dirty="0" smtClean="0"/>
              <a:t>Step 3: Appoint a Data Protection Officer</a:t>
            </a:r>
            <a:endParaRPr lang="en-GB" sz="2200" dirty="0"/>
          </a:p>
        </p:txBody>
      </p:sp>
      <p:sp>
        <p:nvSpPr>
          <p:cNvPr id="3" name="Content Placeholder 2"/>
          <p:cNvSpPr>
            <a:spLocks noGrp="1"/>
          </p:cNvSpPr>
          <p:nvPr>
            <p:ph idx="1"/>
          </p:nvPr>
        </p:nvSpPr>
        <p:spPr>
          <a:xfrm>
            <a:off x="309564" y="1011898"/>
            <a:ext cx="7989887" cy="3882272"/>
          </a:xfrm>
        </p:spPr>
        <p:txBody>
          <a:bodyPr/>
          <a:lstStyle/>
          <a:p>
            <a:r>
              <a:rPr lang="en-US" sz="1800" dirty="0" smtClean="0"/>
              <a:t>Optical and optometric businesses may be required to appoint a data protection officer (</a:t>
            </a:r>
            <a:r>
              <a:rPr lang="en-US" sz="1800" dirty="0" err="1" smtClean="0"/>
              <a:t>DPO</a:t>
            </a:r>
            <a:r>
              <a:rPr lang="en-US" sz="1800" dirty="0" smtClean="0"/>
              <a:t>) who will be responsible for the implementation of the requirements of the </a:t>
            </a:r>
            <a:r>
              <a:rPr lang="en-US" sz="1800" dirty="0" err="1" smtClean="0"/>
              <a:t>GDPR</a:t>
            </a:r>
            <a:r>
              <a:rPr lang="en-US" sz="1800" dirty="0" smtClean="0"/>
              <a:t> and monitoring compliance with it.</a:t>
            </a:r>
          </a:p>
          <a:p>
            <a:r>
              <a:rPr lang="en-US" sz="1800" b="1" dirty="0" smtClean="0"/>
              <a:t>A </a:t>
            </a:r>
            <a:r>
              <a:rPr lang="en-US" sz="1800" b="1" dirty="0" err="1" smtClean="0"/>
              <a:t>DPO</a:t>
            </a:r>
            <a:r>
              <a:rPr lang="en-US" sz="1800" b="1" dirty="0" smtClean="0"/>
              <a:t> must be appointed if: </a:t>
            </a:r>
          </a:p>
          <a:p>
            <a:pPr lvl="1">
              <a:buFont typeface="Wingdings" pitchFamily="2" charset="2"/>
              <a:buChar char="ü"/>
            </a:pPr>
            <a:r>
              <a:rPr lang="en-US" sz="1800" dirty="0" smtClean="0"/>
              <a:t>The relevant data processing activity  is carried out                                                   by a public authority or body</a:t>
            </a:r>
          </a:p>
          <a:p>
            <a:pPr lvl="1">
              <a:buFont typeface="Wingdings" pitchFamily="2" charset="2"/>
              <a:buChar char="ü"/>
            </a:pPr>
            <a:r>
              <a:rPr lang="en-US" sz="1800" dirty="0" smtClean="0"/>
              <a:t>The core activities of the relevant business </a:t>
            </a:r>
          </a:p>
          <a:p>
            <a:pPr lvl="1">
              <a:buNone/>
            </a:pPr>
            <a:r>
              <a:rPr lang="en-US" sz="1800" dirty="0" smtClean="0"/>
              <a:t>   involve regular and systematic monitoring of individuals,                                          on a large scale </a:t>
            </a:r>
          </a:p>
          <a:p>
            <a:pPr lvl="1">
              <a:buFont typeface="Wingdings" pitchFamily="2" charset="2"/>
              <a:buChar char="ü"/>
            </a:pPr>
            <a:r>
              <a:rPr lang="en-US" sz="1800" dirty="0" smtClean="0"/>
              <a:t>The core activities of the relevant business involve processing of sensitive personal data, or data relating to criminal convictions and offenses, on a large scale</a:t>
            </a:r>
          </a:p>
        </p:txBody>
      </p:sp>
      <p:sp>
        <p:nvSpPr>
          <p:cNvPr id="5" name="Slide Number Placeholder 3"/>
          <p:cNvSpPr>
            <a:spLocks noGrp="1"/>
          </p:cNvSpPr>
          <p:nvPr>
            <p:ph type="sldNum" sz="quarter" idx="12"/>
          </p:nvPr>
        </p:nvSpPr>
        <p:spPr>
          <a:xfrm>
            <a:off x="4107600" y="4724411"/>
            <a:ext cx="914400" cy="116586"/>
          </a:xfrm>
        </p:spPr>
        <p:txBody>
          <a:bodyPr/>
          <a:lstStyle/>
          <a:p>
            <a:fld id="{626BF80B-33B5-4627-8985-D9082B3086CC}" type="slidenum">
              <a:rPr lang="en-US" smtClean="0"/>
              <a:pPr/>
              <a:t>19</a:t>
            </a:fld>
            <a:endParaRPr lang="en-US" dirty="0"/>
          </a:p>
        </p:txBody>
      </p:sp>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BF80B-33B5-4627-8985-D9082B3086CC}" type="slidenum">
              <a:rPr lang="en-US" smtClean="0"/>
              <a:pPr/>
              <a:t>2</a:t>
            </a:fld>
            <a:endParaRPr lang="en-US"/>
          </a:p>
        </p:txBody>
      </p:sp>
      <p:pic>
        <p:nvPicPr>
          <p:cNvPr id="6146" name="Picture 2" descr="C:\Users\dd051341\Desktop\GDPR-Thumbmail-Image-820x470.jpg"/>
          <p:cNvPicPr>
            <a:picLocks noChangeAspect="1" noChangeArrowheads="1"/>
          </p:cNvPicPr>
          <p:nvPr/>
        </p:nvPicPr>
        <p:blipFill>
          <a:blip r:embed="rId2" cstate="print"/>
          <a:stretch/>
        </p:blipFill>
        <p:spPr>
          <a:xfrm>
            <a:off x="1905000" y="976842"/>
            <a:ext cx="5248805" cy="2741511"/>
          </a:xfrm>
          <a:prstGeom prst="rect">
            <a:avLst/>
          </a:prstGeom>
          <a:noFill/>
        </p:spPr>
      </p:pic>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Step 3: Appoint a Data Protection Officer</a:t>
            </a:r>
            <a:endParaRPr lang="en-GB" sz="2200" dirty="0"/>
          </a:p>
        </p:txBody>
      </p:sp>
      <p:sp>
        <p:nvSpPr>
          <p:cNvPr id="3" name="Content Placeholder 2"/>
          <p:cNvSpPr>
            <a:spLocks noGrp="1"/>
          </p:cNvSpPr>
          <p:nvPr>
            <p:ph idx="1"/>
          </p:nvPr>
        </p:nvSpPr>
        <p:spPr>
          <a:xfrm>
            <a:off x="576263" y="1007100"/>
            <a:ext cx="3800528" cy="3545191"/>
          </a:xfrm>
        </p:spPr>
        <p:txBody>
          <a:bodyPr/>
          <a:lstStyle/>
          <a:p>
            <a:pPr>
              <a:buNone/>
            </a:pPr>
            <a:r>
              <a:rPr lang="en-US" sz="2800" dirty="0" smtClean="0">
                <a:solidFill>
                  <a:srgbClr val="1B3664"/>
                </a:solidFill>
              </a:rPr>
              <a:t>Responsibilities of a </a:t>
            </a:r>
            <a:r>
              <a:rPr lang="en-US" sz="2800" dirty="0" err="1" smtClean="0">
                <a:solidFill>
                  <a:srgbClr val="1B3664"/>
                </a:solidFill>
              </a:rPr>
              <a:t>DPO</a:t>
            </a:r>
            <a:endParaRPr lang="en-US" sz="2800" dirty="0" smtClean="0">
              <a:solidFill>
                <a:srgbClr val="1B3664"/>
              </a:solidFill>
            </a:endParaRPr>
          </a:p>
          <a:p>
            <a:pPr marL="182563" lvl="1" indent="-182563">
              <a:buSzPct val="85000"/>
              <a:buFont typeface="Arial" pitchFamily="34" charset="0"/>
              <a:buChar char="•"/>
            </a:pPr>
            <a:r>
              <a:rPr lang="en-US" sz="2000" dirty="0" smtClean="0"/>
              <a:t>Monitor compliance with </a:t>
            </a:r>
            <a:r>
              <a:rPr lang="en-US" sz="2000" dirty="0" err="1" smtClean="0"/>
              <a:t>GDPR</a:t>
            </a:r>
            <a:endParaRPr lang="en-US" sz="2000" dirty="0" smtClean="0"/>
          </a:p>
          <a:p>
            <a:pPr marL="182563" lvl="1" indent="-182563">
              <a:buSzPct val="85000"/>
              <a:buFont typeface="Arial" pitchFamily="34" charset="0"/>
              <a:buChar char="•"/>
            </a:pPr>
            <a:r>
              <a:rPr lang="en-US" sz="2000" dirty="0" smtClean="0"/>
              <a:t>Assist with the production of </a:t>
            </a:r>
            <a:r>
              <a:rPr lang="en-US" sz="2000" dirty="0" err="1" smtClean="0"/>
              <a:t>DPIAs</a:t>
            </a:r>
            <a:endParaRPr lang="en-US" sz="2000" dirty="0" smtClean="0"/>
          </a:p>
          <a:p>
            <a:pPr marL="182563" lvl="1" indent="-182563">
              <a:buSzPct val="85000"/>
              <a:buFont typeface="Arial" pitchFamily="34" charset="0"/>
              <a:buChar char="•"/>
            </a:pPr>
            <a:r>
              <a:rPr lang="en-US" sz="2000" dirty="0" smtClean="0"/>
              <a:t>Pay particular attention to high risk processing</a:t>
            </a:r>
          </a:p>
          <a:p>
            <a:pPr marL="182563" lvl="1" indent="-182563">
              <a:buSzPct val="85000"/>
              <a:buFont typeface="Arial" pitchFamily="34" charset="0"/>
              <a:buChar char="•"/>
            </a:pPr>
            <a:r>
              <a:rPr lang="en-US" sz="2000" dirty="0" smtClean="0"/>
              <a:t>Available for data subject concerns</a:t>
            </a:r>
          </a:p>
          <a:p>
            <a:pPr marL="182563" lvl="1" indent="-182563">
              <a:buSzPct val="85000"/>
              <a:buFont typeface="Arial" pitchFamily="34" charset="0"/>
              <a:buChar char="•"/>
            </a:pPr>
            <a:r>
              <a:rPr lang="en-US" sz="2000" dirty="0" smtClean="0"/>
              <a:t>Cooperate with </a:t>
            </a:r>
            <a:r>
              <a:rPr lang="en-US" sz="2000" dirty="0" err="1" smtClean="0"/>
              <a:t>DPAs</a:t>
            </a:r>
            <a:endParaRPr lang="en-US" sz="2000" dirty="0" smtClean="0">
              <a:solidFill>
                <a:srgbClr val="FF0000"/>
              </a:solidFill>
            </a:endParaRPr>
          </a:p>
        </p:txBody>
      </p:sp>
      <p:sp>
        <p:nvSpPr>
          <p:cNvPr id="6" name="Content Placeholder 2"/>
          <p:cNvSpPr txBox="1">
            <a:spLocks/>
          </p:cNvSpPr>
          <p:nvPr/>
        </p:nvSpPr>
        <p:spPr>
          <a:xfrm>
            <a:off x="4850312" y="1007470"/>
            <a:ext cx="3800528" cy="3545191"/>
          </a:xfrm>
          <a:prstGeom prst="rect">
            <a:avLst/>
          </a:prstGeom>
        </p:spPr>
        <p:txBody>
          <a:bodyPr vert="horz" lIns="0" tIns="0" rIns="0" bIns="0" rtlCol="0">
            <a:noAutofit/>
          </a:bodyPr>
          <a:lstStyle/>
          <a:p>
            <a:pPr marL="182880" indent="-182880">
              <a:spcAft>
                <a:spcPts val="1200"/>
              </a:spcAft>
              <a:buClr>
                <a:schemeClr val="accent1"/>
              </a:buClr>
            </a:pPr>
            <a:r>
              <a:rPr lang="en-US" sz="2800" dirty="0" smtClean="0">
                <a:solidFill>
                  <a:srgbClr val="1B3664"/>
                </a:solidFill>
              </a:rPr>
              <a:t>Rights of a DP</a:t>
            </a:r>
            <a:r>
              <a:rPr kumimoji="0" lang="en-US" sz="2800" b="0" i="0" u="none" strike="noStrike" kern="1200" cap="none" spc="0" normalizeH="0" baseline="0" noProof="0" dirty="0" smtClean="0">
                <a:ln>
                  <a:noFill/>
                </a:ln>
                <a:solidFill>
                  <a:srgbClr val="1B3664"/>
                </a:solidFill>
                <a:effectLst/>
                <a:uLnTx/>
                <a:uFillTx/>
                <a:latin typeface="+mn-lt"/>
                <a:ea typeface="+mn-ea"/>
                <a:cs typeface="+mn-cs"/>
              </a:rPr>
              <a:t>O</a:t>
            </a:r>
          </a:p>
          <a:p>
            <a:pPr marL="182563" lvl="1" indent="-182563">
              <a:spcAft>
                <a:spcPts val="1200"/>
              </a:spcAft>
              <a:buClr>
                <a:schemeClr val="accent1"/>
              </a:buClr>
              <a:buSzPct val="85000"/>
              <a:buFont typeface="Arial" pitchFamily="34" charset="0"/>
              <a:buChar char="•"/>
            </a:pPr>
            <a:r>
              <a:rPr lang="en-US" sz="2000" dirty="0" smtClean="0"/>
              <a:t>Sufficient funding and access to perform the role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82563" lvl="1" indent="-182563">
              <a:spcAft>
                <a:spcPts val="1200"/>
              </a:spcAft>
              <a:buClr>
                <a:schemeClr val="accent1"/>
              </a:buClr>
              <a:buSzPct val="85000"/>
              <a:buFont typeface="Arial" pitchFamily="34" charset="0"/>
              <a:buChar char="•"/>
            </a:pPr>
            <a:r>
              <a:rPr lang="en-US" sz="2000" dirty="0" smtClean="0"/>
              <a:t>Certain degree of autonomy</a:t>
            </a:r>
          </a:p>
          <a:p>
            <a:pPr marL="182563" lvl="1" indent="-182563">
              <a:spcAft>
                <a:spcPts val="1200"/>
              </a:spcAft>
              <a:buClr>
                <a:schemeClr val="accent1"/>
              </a:buClr>
              <a:buSzPct val="85000"/>
              <a:buFont typeface="Arial" pitchFamily="34" charset="0"/>
              <a:buChar char="•"/>
            </a:pPr>
            <a:r>
              <a:rPr lang="en-US" sz="2000" dirty="0" smtClean="0"/>
              <a:t>Protected under the GDPR from unfair dismissal/termination in some cases</a:t>
            </a:r>
          </a:p>
          <a:p>
            <a:pPr marL="182563" lvl="1" indent="-182563">
              <a:spcAft>
                <a:spcPts val="1200"/>
              </a:spcAft>
              <a:buClr>
                <a:schemeClr val="accent1"/>
              </a:buClr>
              <a:buSzPct val="85000"/>
              <a:buFont typeface="Arial" pitchFamily="34" charset="0"/>
              <a:buChar char="•"/>
            </a:pPr>
            <a:r>
              <a:rPr lang="en-US" sz="2000" dirty="0" smtClean="0"/>
              <a:t>Business must involve the </a:t>
            </a:r>
            <a:r>
              <a:rPr lang="en-US" sz="2000" dirty="0" err="1" smtClean="0"/>
              <a:t>DPO</a:t>
            </a:r>
            <a:r>
              <a:rPr lang="en-US" sz="2000" dirty="0" smtClean="0"/>
              <a:t> from the outset in all related issues</a:t>
            </a:r>
          </a:p>
        </p:txBody>
      </p:sp>
      <p:pic>
        <p:nvPicPr>
          <p:cNvPr id="6147" name="Picture 3" descr="C:\Users\dd051341\Desktop\bootcamp presentation images\download (8).jpg"/>
          <p:cNvPicPr>
            <a:picLocks noChangeAspect="1" noChangeArrowheads="1"/>
          </p:cNvPicPr>
          <p:nvPr/>
        </p:nvPicPr>
        <p:blipFill>
          <a:blip r:embed="rId2" cstate="print"/>
          <a:srcRect/>
          <a:stretch>
            <a:fillRect/>
          </a:stretch>
        </p:blipFill>
        <p:spPr bwMode="auto">
          <a:xfrm>
            <a:off x="904874" y="4010025"/>
            <a:ext cx="3817318" cy="885825"/>
          </a:xfrm>
          <a:prstGeom prst="rect">
            <a:avLst/>
          </a:prstGeom>
          <a:noFill/>
        </p:spPr>
      </p:pic>
      <p:sp>
        <p:nvSpPr>
          <p:cNvPr id="7" name="Slide Number Placeholder 3"/>
          <p:cNvSpPr>
            <a:spLocks noGrp="1"/>
          </p:cNvSpPr>
          <p:nvPr>
            <p:ph type="sldNum" sz="quarter" idx="12"/>
          </p:nvPr>
        </p:nvSpPr>
        <p:spPr>
          <a:xfrm>
            <a:off x="4107600" y="4724411"/>
            <a:ext cx="914400" cy="116586"/>
          </a:xfrm>
        </p:spPr>
        <p:txBody>
          <a:bodyPr/>
          <a:lstStyle/>
          <a:p>
            <a:fld id="{626BF80B-33B5-4627-8985-D9082B3086CC}" type="slidenum">
              <a:rPr lang="en-US" smtClean="0"/>
              <a:pPr/>
              <a:t>20</a:t>
            </a:fld>
            <a:endParaRPr lang="en-US" dirty="0"/>
          </a:p>
        </p:txBody>
      </p:sp>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2200" dirty="0" smtClean="0"/>
              <a:t>Step 4: Conduct a Data Protection Impact Assessment</a:t>
            </a:r>
            <a:endParaRPr lang="fr-BE" sz="2200" dirty="0"/>
          </a:p>
        </p:txBody>
      </p:sp>
      <p:sp>
        <p:nvSpPr>
          <p:cNvPr id="3" name="Content Placeholder 2"/>
          <p:cNvSpPr>
            <a:spLocks noGrp="1"/>
          </p:cNvSpPr>
          <p:nvPr>
            <p:ph idx="1"/>
          </p:nvPr>
        </p:nvSpPr>
        <p:spPr/>
        <p:txBody>
          <a:bodyPr/>
          <a:lstStyle/>
          <a:p>
            <a:r>
              <a:rPr lang="en-GB" sz="2000" dirty="0" smtClean="0"/>
              <a:t>Data protection impact assessments (</a:t>
            </a:r>
            <a:r>
              <a:rPr lang="en-GB" sz="2000" dirty="0" err="1" smtClean="0"/>
              <a:t>DPIAs</a:t>
            </a:r>
            <a:r>
              <a:rPr lang="en-GB" sz="2000" dirty="0" smtClean="0"/>
              <a:t>) should be conducted to identify and minimize the risks associated with the processing of personal data</a:t>
            </a:r>
          </a:p>
          <a:p>
            <a:r>
              <a:rPr lang="en-GB" sz="2000" dirty="0" err="1" smtClean="0"/>
              <a:t>DPIAs</a:t>
            </a:r>
            <a:r>
              <a:rPr lang="en-GB" sz="2000" dirty="0" smtClean="0"/>
              <a:t> required particularly where there are </a:t>
            </a:r>
            <a:r>
              <a:rPr lang="en-GB" sz="2000" u="sng" dirty="0" smtClean="0">
                <a:solidFill>
                  <a:srgbClr val="0A5D82"/>
                </a:solidFill>
              </a:rPr>
              <a:t>high risks </a:t>
            </a:r>
            <a:r>
              <a:rPr lang="en-GB" sz="2000" dirty="0" smtClean="0"/>
              <a:t>to the rights and freedoms of the individuals concerned by the activities carried out</a:t>
            </a:r>
          </a:p>
          <a:p>
            <a:pPr lvl="1">
              <a:buFont typeface="Wingdings" pitchFamily="2" charset="2"/>
              <a:buChar char="ü"/>
            </a:pPr>
            <a:r>
              <a:rPr lang="en-GB" sz="1800" dirty="0" smtClean="0"/>
              <a:t>Systematic, extensive evaluation of personal aspects of persons based on automated processing – i.e., profiling</a:t>
            </a:r>
          </a:p>
          <a:p>
            <a:pPr lvl="1">
              <a:buFont typeface="Wingdings" pitchFamily="2" charset="2"/>
              <a:buChar char="ü"/>
            </a:pPr>
            <a:r>
              <a:rPr lang="en-GB" sz="1800" dirty="0" smtClean="0">
                <a:solidFill>
                  <a:schemeClr val="tx2"/>
                </a:solidFill>
              </a:rPr>
              <a:t>The processing of  a large scale of sensitive personal data</a:t>
            </a:r>
            <a:r>
              <a:rPr lang="en-GB" sz="1800" dirty="0" smtClean="0"/>
              <a:t>, criminal convictions and offenses</a:t>
            </a:r>
          </a:p>
          <a:p>
            <a:pPr lvl="1">
              <a:buFont typeface="Wingdings" pitchFamily="2" charset="2"/>
              <a:buChar char="ü"/>
            </a:pPr>
            <a:r>
              <a:rPr lang="en-GB" sz="1800" dirty="0" smtClean="0"/>
              <a:t>Systematic monitoring of publicly accessible areas on a large scale</a:t>
            </a:r>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21</a:t>
            </a:fld>
            <a:endParaRPr lang="en-US"/>
          </a:p>
        </p:txBody>
      </p:sp>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Step 4: Conduct a Data Protection Impact Assessment</a:t>
            </a:r>
            <a:endParaRPr lang="en-US" sz="2200" dirty="0"/>
          </a:p>
        </p:txBody>
      </p:sp>
      <p:sp>
        <p:nvSpPr>
          <p:cNvPr id="3" name="Content Placeholder 2"/>
          <p:cNvSpPr>
            <a:spLocks noGrp="1"/>
          </p:cNvSpPr>
          <p:nvPr>
            <p:ph idx="1"/>
          </p:nvPr>
        </p:nvSpPr>
        <p:spPr/>
        <p:txBody>
          <a:bodyPr/>
          <a:lstStyle/>
          <a:p>
            <a:r>
              <a:rPr lang="en-US" sz="2200" dirty="0" smtClean="0"/>
              <a:t>Recital 91 </a:t>
            </a:r>
            <a:r>
              <a:rPr lang="en-US" sz="2200" dirty="0" err="1" smtClean="0"/>
              <a:t>GDPR</a:t>
            </a:r>
            <a:r>
              <a:rPr lang="en-US" sz="2200" dirty="0" smtClean="0"/>
              <a:t>  and WP29 provide guidance on what “processing of sensitive personal data on a large scale” means:</a:t>
            </a:r>
          </a:p>
          <a:p>
            <a:pPr lvl="1">
              <a:buNone/>
            </a:pPr>
            <a:r>
              <a:rPr lang="en-US" sz="2000" dirty="0" smtClean="0"/>
              <a:t>“</a:t>
            </a:r>
            <a:r>
              <a:rPr lang="en-US" sz="2000" i="1" dirty="0" smtClean="0"/>
              <a:t>Processing of sensitive personal data of patients by an individual physician or other healthcare professional </a:t>
            </a:r>
            <a:r>
              <a:rPr lang="en-US" sz="2000" i="1" u="sng" dirty="0" smtClean="0"/>
              <a:t>does not require a mandatory impact assessment ”</a:t>
            </a:r>
            <a:r>
              <a:rPr lang="en-US" sz="2000" dirty="0" smtClean="0"/>
              <a:t> </a:t>
            </a:r>
          </a:p>
          <a:p>
            <a:pPr lvl="1"/>
            <a:r>
              <a:rPr lang="en-US" sz="2000" dirty="0" smtClean="0"/>
              <a:t>However, </a:t>
            </a:r>
            <a:r>
              <a:rPr lang="en-US" sz="2000" dirty="0" err="1" smtClean="0"/>
              <a:t>DPIA</a:t>
            </a:r>
            <a:r>
              <a:rPr lang="en-US" sz="2000" dirty="0" smtClean="0"/>
              <a:t> could be carried out on </a:t>
            </a:r>
          </a:p>
          <a:p>
            <a:pPr lvl="1">
              <a:buNone/>
            </a:pPr>
            <a:r>
              <a:rPr lang="en-US" sz="2000" dirty="0" smtClean="0"/>
              <a:t>    a voluntary basis </a:t>
            </a:r>
          </a:p>
          <a:p>
            <a:pPr lvl="1"/>
            <a:endParaRPr lang="en-US" sz="2000" dirty="0" smtClean="0"/>
          </a:p>
        </p:txBody>
      </p:sp>
      <p:sp>
        <p:nvSpPr>
          <p:cNvPr id="4" name="Slide Number Placeholder 3"/>
          <p:cNvSpPr>
            <a:spLocks noGrp="1"/>
          </p:cNvSpPr>
          <p:nvPr>
            <p:ph type="sldNum" sz="quarter" idx="12"/>
          </p:nvPr>
        </p:nvSpPr>
        <p:spPr/>
        <p:txBody>
          <a:bodyPr/>
          <a:lstStyle/>
          <a:p>
            <a:fld id="{626BF80B-33B5-4627-8985-D9082B3086CC}" type="slidenum">
              <a:rPr lang="en-US" smtClean="0"/>
              <a:pPr/>
              <a:t>22</a:t>
            </a:fld>
            <a:endParaRPr lang="en-US"/>
          </a:p>
        </p:txBody>
      </p:sp>
      <p:pic>
        <p:nvPicPr>
          <p:cNvPr id="1026" name="Picture 2" descr="C:\Users\dd051341\Desktop\celebrating kids.jpeg"/>
          <p:cNvPicPr>
            <a:picLocks noChangeAspect="1" noChangeArrowheads="1"/>
          </p:cNvPicPr>
          <p:nvPr/>
        </p:nvPicPr>
        <p:blipFill>
          <a:blip r:embed="rId2" cstate="print"/>
          <a:srcRect/>
          <a:stretch>
            <a:fillRect/>
          </a:stretch>
        </p:blipFill>
        <p:spPr bwMode="auto">
          <a:xfrm>
            <a:off x="4913195" y="2733058"/>
            <a:ext cx="3118513" cy="1907754"/>
          </a:xfrm>
          <a:prstGeom prst="rect">
            <a:avLst/>
          </a:prstGeom>
          <a:noFill/>
        </p:spPr>
      </p:pic>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8" y="161925"/>
            <a:ext cx="7989887" cy="606029"/>
          </a:xfrm>
        </p:spPr>
        <p:txBody>
          <a:bodyPr/>
          <a:lstStyle/>
          <a:p>
            <a:r>
              <a:rPr lang="en-GB" sz="2200" dirty="0" smtClean="0"/>
              <a:t>Step 4: Conduct a Data Protection Impact </a:t>
            </a:r>
            <a:br>
              <a:rPr lang="en-GB" sz="2200" dirty="0" smtClean="0"/>
            </a:br>
            <a:r>
              <a:rPr lang="en-GB" sz="2200" dirty="0" smtClean="0"/>
              <a:t>Assessment</a:t>
            </a:r>
            <a:endParaRPr lang="fr-BE" sz="2200" dirty="0"/>
          </a:p>
        </p:txBody>
      </p:sp>
      <p:sp>
        <p:nvSpPr>
          <p:cNvPr id="3" name="Content Placeholder 2"/>
          <p:cNvSpPr>
            <a:spLocks noGrp="1"/>
          </p:cNvSpPr>
          <p:nvPr>
            <p:ph sz="half" idx="1"/>
          </p:nvPr>
        </p:nvSpPr>
        <p:spPr/>
        <p:txBody>
          <a:bodyPr/>
          <a:lstStyle/>
          <a:p>
            <a:r>
              <a:rPr lang="en-GB" sz="2000" dirty="0" smtClean="0"/>
              <a:t>No set format for a </a:t>
            </a:r>
            <a:r>
              <a:rPr lang="en-GB" sz="2000" dirty="0" err="1" smtClean="0"/>
              <a:t>DPIA</a:t>
            </a:r>
            <a:r>
              <a:rPr lang="en-GB" sz="2000" dirty="0" smtClean="0"/>
              <a:t>, but it must contain:</a:t>
            </a:r>
          </a:p>
          <a:p>
            <a:pPr marL="609600" lvl="1" indent="-342900">
              <a:buFont typeface="+mj-lt"/>
              <a:buAutoNum type="arabicPeriod"/>
            </a:pPr>
            <a:r>
              <a:rPr lang="en-US" sz="1600" dirty="0" smtClean="0"/>
              <a:t>A systematic description of the envisaged processing operations and the purposes of the processing</a:t>
            </a:r>
            <a:endParaRPr lang="en-GB" sz="1600" dirty="0" smtClean="0"/>
          </a:p>
          <a:p>
            <a:pPr marL="609600" lvl="1" indent="-342900">
              <a:buFont typeface="+mj-lt"/>
              <a:buAutoNum type="arabicPeriod"/>
            </a:pPr>
            <a:r>
              <a:rPr lang="en-US" sz="1600" dirty="0" smtClean="0"/>
              <a:t>An assessment of the necessity and proportionality of the processing operations in relation to the purposes</a:t>
            </a:r>
            <a:r>
              <a:rPr lang="en-GB" sz="1600" dirty="0" smtClean="0"/>
              <a:t>; </a:t>
            </a:r>
          </a:p>
          <a:p>
            <a:pPr marL="609600" lvl="1" indent="-342900">
              <a:buFont typeface="+mj-lt"/>
              <a:buAutoNum type="arabicPeriod"/>
            </a:pPr>
            <a:r>
              <a:rPr lang="en-US" sz="1600" dirty="0" smtClean="0"/>
              <a:t>An assessment of the risks to the rights and freedoms of data subjects</a:t>
            </a:r>
            <a:r>
              <a:rPr lang="en-GB" sz="1600" dirty="0" smtClean="0"/>
              <a:t>; or</a:t>
            </a:r>
          </a:p>
          <a:p>
            <a:pPr marL="609600" lvl="1" indent="-342900">
              <a:buFont typeface="+mj-lt"/>
              <a:buAutoNum type="arabicPeriod"/>
            </a:pPr>
            <a:r>
              <a:rPr lang="en-US" sz="1600" dirty="0" smtClean="0"/>
              <a:t>The measures envisaged to address the risks</a:t>
            </a:r>
            <a:endParaRPr lang="fr-BE" dirty="0"/>
          </a:p>
        </p:txBody>
      </p:sp>
      <p:sp>
        <p:nvSpPr>
          <p:cNvPr id="4" name="Content Placeholder 3"/>
          <p:cNvSpPr>
            <a:spLocks noGrp="1"/>
          </p:cNvSpPr>
          <p:nvPr>
            <p:ph sz="half" idx="2"/>
          </p:nvPr>
        </p:nvSpPr>
        <p:spPr/>
        <p:txBody>
          <a:bodyPr/>
          <a:lstStyle/>
          <a:p>
            <a:r>
              <a:rPr lang="en-GB" sz="2000" dirty="0" err="1" smtClean="0"/>
              <a:t>DPIA</a:t>
            </a:r>
            <a:r>
              <a:rPr lang="en-GB" sz="2000" dirty="0" smtClean="0"/>
              <a:t> exercise is typically conducted in two parts:</a:t>
            </a:r>
          </a:p>
          <a:p>
            <a:pPr marL="703263" lvl="1" indent="-342900">
              <a:buFont typeface="+mj-lt"/>
              <a:buAutoNum type="arabicPeriod"/>
            </a:pPr>
            <a:r>
              <a:rPr lang="en-GB" sz="1600" dirty="0" smtClean="0"/>
              <a:t>A questionnaire for your business representatives to complete</a:t>
            </a:r>
          </a:p>
          <a:p>
            <a:pPr marL="703263" lvl="1" indent="-342900">
              <a:buFont typeface="+mj-lt"/>
              <a:buAutoNum type="arabicPeriod"/>
            </a:pPr>
            <a:r>
              <a:rPr lang="en-GB" sz="1600" dirty="0" smtClean="0"/>
              <a:t>Carrying out the </a:t>
            </a:r>
            <a:r>
              <a:rPr lang="en-GB" sz="1600" dirty="0" err="1" smtClean="0"/>
              <a:t>DPIA</a:t>
            </a:r>
            <a:r>
              <a:rPr lang="en-GB" sz="1600" dirty="0" smtClean="0"/>
              <a:t> itself.  </a:t>
            </a:r>
          </a:p>
          <a:p>
            <a:pPr marL="627063" lvl="1" indent="-266700"/>
            <a:endParaRPr lang="en-GB" sz="1600" dirty="0" smtClean="0"/>
          </a:p>
          <a:p>
            <a:endParaRPr lang="fr-BE" dirty="0"/>
          </a:p>
        </p:txBody>
      </p:sp>
      <p:sp>
        <p:nvSpPr>
          <p:cNvPr id="5" name="Slide Number Placeholder 4"/>
          <p:cNvSpPr>
            <a:spLocks noGrp="1"/>
          </p:cNvSpPr>
          <p:nvPr>
            <p:ph type="sldNum" sz="quarter" idx="12"/>
          </p:nvPr>
        </p:nvSpPr>
        <p:spPr/>
        <p:txBody>
          <a:bodyPr/>
          <a:lstStyle/>
          <a:p>
            <a:fld id="{626BF80B-33B5-4627-8985-D9082B3086CC}" type="slidenum">
              <a:rPr lang="en-US" smtClean="0"/>
              <a:pPr/>
              <a:t>23</a:t>
            </a:fld>
            <a:endParaRPr lang="en-US"/>
          </a:p>
        </p:txBody>
      </p:sp>
      <p:pic>
        <p:nvPicPr>
          <p:cNvPr id="6" name="Picture 5" descr="C:\Users\dd051341\Desktop\bootcamp presentation images\ThinkSales-What-Every-CEO-Must-Know-About-Sales-Risks.gif"/>
          <p:cNvPicPr>
            <a:picLocks noChangeAspect="1" noChangeArrowheads="1"/>
          </p:cNvPicPr>
          <p:nvPr/>
        </p:nvPicPr>
        <p:blipFill>
          <a:blip r:embed="rId2" cstate="print"/>
          <a:srcRect/>
          <a:stretch>
            <a:fillRect/>
          </a:stretch>
        </p:blipFill>
        <p:spPr bwMode="auto">
          <a:xfrm>
            <a:off x="5769879" y="2873031"/>
            <a:ext cx="2812145" cy="1528340"/>
          </a:xfrm>
          <a:prstGeom prst="rect">
            <a:avLst/>
          </a:prstGeom>
          <a:noFill/>
        </p:spPr>
      </p:pic>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68" y="114300"/>
            <a:ext cx="6472237" cy="606029"/>
          </a:xfrm>
        </p:spPr>
        <p:txBody>
          <a:bodyPr/>
          <a:lstStyle/>
          <a:p>
            <a:r>
              <a:rPr lang="en-GB" sz="2200" dirty="0" smtClean="0"/>
              <a:t>Step 4: Conduct a Data Protection Impact Assessment</a:t>
            </a:r>
            <a:endParaRPr lang="fr-BE"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24</a:t>
            </a:fld>
            <a:endParaRPr lang="en-US"/>
          </a:p>
        </p:txBody>
      </p:sp>
      <p:pic>
        <p:nvPicPr>
          <p:cNvPr id="5" name="Content Placeholder 3" descr="cid:image003.jpg@01D2C5BC.FA57D770"/>
          <p:cNvPicPr>
            <a:picLocks noGrp="1"/>
          </p:cNvPicPr>
          <p:nvPr>
            <p:ph idx="1"/>
          </p:nvPr>
        </p:nvPicPr>
        <p:blipFill>
          <a:blip r:embed="rId2" r:link="rId3" cstate="print"/>
          <a:srcRect/>
          <a:stretch>
            <a:fillRect/>
          </a:stretch>
        </p:blipFill>
        <p:spPr bwMode="auto">
          <a:xfrm>
            <a:off x="1970277" y="933450"/>
            <a:ext cx="5259198" cy="3636963"/>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Step 5: Review the Grounds for Processing</a:t>
            </a:r>
            <a:endParaRPr lang="fr-BE" sz="2200" dirty="0"/>
          </a:p>
        </p:txBody>
      </p:sp>
      <p:sp>
        <p:nvSpPr>
          <p:cNvPr id="3" name="Content Placeholder 2"/>
          <p:cNvSpPr>
            <a:spLocks noGrp="1"/>
          </p:cNvSpPr>
          <p:nvPr>
            <p:ph idx="1"/>
          </p:nvPr>
        </p:nvSpPr>
        <p:spPr/>
        <p:txBody>
          <a:bodyPr/>
          <a:lstStyle/>
          <a:p>
            <a:r>
              <a:rPr lang="en-US" sz="2000" dirty="0" smtClean="0"/>
              <a:t>On the basis of the information gathered during the data mapping exercise, review the legal grounds on which you rely on in order to process personal data</a:t>
            </a:r>
          </a:p>
          <a:p>
            <a:r>
              <a:rPr lang="en-US" sz="2000" dirty="0" smtClean="0"/>
              <a:t>Consider: </a:t>
            </a:r>
          </a:p>
          <a:p>
            <a:pPr lvl="1">
              <a:buFont typeface="Wingdings" pitchFamily="2" charset="2"/>
              <a:buChar char="ü"/>
            </a:pPr>
            <a:r>
              <a:rPr lang="en-US" sz="1600" dirty="0" smtClean="0"/>
              <a:t>The purposes of processing (if you collect personal data for one purpose, you cannot use it for another incompatible purpose)</a:t>
            </a:r>
          </a:p>
          <a:p>
            <a:pPr lvl="1">
              <a:buFont typeface="Wingdings" pitchFamily="2" charset="2"/>
              <a:buChar char="ü"/>
            </a:pPr>
            <a:r>
              <a:rPr lang="en-US" sz="1600" dirty="0" smtClean="0"/>
              <a:t>The context in which you collected the personal data – in particular, your relationship with the individuals and what they would reasonably expect</a:t>
            </a:r>
          </a:p>
          <a:p>
            <a:pPr lvl="1">
              <a:buFont typeface="Wingdings" pitchFamily="2" charset="2"/>
              <a:buChar char="ü"/>
            </a:pPr>
            <a:r>
              <a:rPr lang="en-US" sz="1600" dirty="0" smtClean="0"/>
              <a:t>The nature of the personal data</a:t>
            </a:r>
          </a:p>
          <a:p>
            <a:pPr lvl="1">
              <a:buFont typeface="Wingdings" pitchFamily="2" charset="2"/>
              <a:buChar char="ü"/>
            </a:pPr>
            <a:r>
              <a:rPr lang="en-US" sz="1600" dirty="0" smtClean="0"/>
              <a:t>The possible consequences for individuals of the new processing; and</a:t>
            </a:r>
          </a:p>
          <a:p>
            <a:pPr lvl="1">
              <a:buFont typeface="Wingdings" pitchFamily="2" charset="2"/>
              <a:buChar char="ü"/>
            </a:pPr>
            <a:r>
              <a:rPr lang="en-US" sz="1600" dirty="0" smtClean="0"/>
              <a:t>Whether there are appropriate safeguards in place</a:t>
            </a:r>
          </a:p>
          <a:p>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25</a:t>
            </a:fld>
            <a:endParaRPr lang="en-US"/>
          </a:p>
        </p:txBody>
      </p:sp>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Legal Grounds: Consent</a:t>
            </a:r>
            <a:endParaRPr lang="en-GB" sz="2200" dirty="0"/>
          </a:p>
        </p:txBody>
      </p:sp>
      <p:sp>
        <p:nvSpPr>
          <p:cNvPr id="3" name="Content Placeholder 2"/>
          <p:cNvSpPr>
            <a:spLocks noGrp="1"/>
          </p:cNvSpPr>
          <p:nvPr>
            <p:ph idx="1"/>
          </p:nvPr>
        </p:nvSpPr>
        <p:spPr>
          <a:xfrm>
            <a:off x="301944" y="1197865"/>
            <a:ext cx="7989887" cy="2938706"/>
          </a:xfrm>
        </p:spPr>
        <p:txBody>
          <a:bodyPr numCol="1"/>
          <a:lstStyle/>
          <a:p>
            <a:r>
              <a:rPr lang="en-GB" sz="2400" dirty="0" smtClean="0"/>
              <a:t>Threshold for valid consent significantly increased.</a:t>
            </a:r>
          </a:p>
          <a:p>
            <a:pPr lvl="1">
              <a:buFont typeface="Wingdings" pitchFamily="2" charset="2"/>
              <a:buChar char="ü"/>
            </a:pPr>
            <a:r>
              <a:rPr lang="en-GB" sz="2200" dirty="0" smtClean="0"/>
              <a:t>Consent must be: freely given, </a:t>
            </a:r>
            <a:r>
              <a:rPr lang="en-GB" sz="2200" dirty="0" smtClean="0">
                <a:solidFill>
                  <a:schemeClr val="tx2"/>
                </a:solidFill>
              </a:rPr>
              <a:t>specific</a:t>
            </a:r>
            <a:r>
              <a:rPr lang="en-GB" sz="2200" dirty="0" smtClean="0"/>
              <a:t>, informed and unambiguous</a:t>
            </a:r>
          </a:p>
          <a:p>
            <a:pPr lvl="1">
              <a:buFont typeface="Wingdings" pitchFamily="2" charset="2"/>
              <a:buChar char="ü"/>
            </a:pPr>
            <a:r>
              <a:rPr lang="en-GB" sz="2200" dirty="0" smtClean="0"/>
              <a:t>Need for a </a:t>
            </a:r>
            <a:r>
              <a:rPr lang="en-GB" sz="2200" dirty="0" smtClean="0">
                <a:solidFill>
                  <a:schemeClr val="tx2"/>
                </a:solidFill>
              </a:rPr>
              <a:t>clear affirmative action</a:t>
            </a:r>
          </a:p>
          <a:p>
            <a:pPr lvl="1">
              <a:buFont typeface="Wingdings" pitchFamily="2" charset="2"/>
              <a:buChar char="ü"/>
            </a:pPr>
            <a:r>
              <a:rPr lang="en-GB" sz="2200" dirty="0" smtClean="0"/>
              <a:t>It must </a:t>
            </a:r>
            <a:r>
              <a:rPr lang="en-GB" sz="2200" dirty="0" smtClean="0">
                <a:solidFill>
                  <a:schemeClr val="tx2"/>
                </a:solidFill>
              </a:rPr>
              <a:t>be recorded</a:t>
            </a:r>
            <a:endParaRPr lang="fr-BE" sz="2200" dirty="0" smtClean="0">
              <a:solidFill>
                <a:schemeClr val="tx2"/>
              </a:solidFill>
            </a:endParaRPr>
          </a:p>
          <a:p>
            <a:pPr lvl="1">
              <a:buFont typeface="Wingdings" pitchFamily="2" charset="2"/>
              <a:buChar char="ü"/>
            </a:pPr>
            <a:r>
              <a:rPr lang="en-GB" sz="2200" dirty="0" smtClean="0"/>
              <a:t>It must be unbundled (clearly </a:t>
            </a:r>
            <a:r>
              <a:rPr lang="en-GB" sz="2200" dirty="0" smtClean="0">
                <a:solidFill>
                  <a:schemeClr val="tx2"/>
                </a:solidFill>
              </a:rPr>
              <a:t>distinguished</a:t>
            </a:r>
            <a:r>
              <a:rPr lang="en-GB" sz="2200" dirty="0" smtClean="0"/>
              <a:t> from other matters)</a:t>
            </a:r>
          </a:p>
          <a:p>
            <a:pPr lvl="1">
              <a:buFont typeface="Wingdings" pitchFamily="2" charset="2"/>
              <a:buChar char="ü"/>
            </a:pPr>
            <a:r>
              <a:rPr lang="en-GB" sz="2200" dirty="0" smtClean="0"/>
              <a:t>Must be withdrawn at any time</a:t>
            </a:r>
          </a:p>
          <a:p>
            <a:pPr lvl="1"/>
            <a:endParaRPr lang="en-GB" sz="1600" dirty="0" smtClean="0"/>
          </a:p>
          <a:p>
            <a:pPr lvl="1"/>
            <a:endParaRPr lang="en-GB" sz="16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26</a:t>
            </a:fld>
            <a:endParaRPr lang="en-US" dirty="0"/>
          </a:p>
        </p:txBody>
      </p:sp>
      <p:pic>
        <p:nvPicPr>
          <p:cNvPr id="6" name="Picture 2" descr="C:\Users\dd051341\Desktop\12221514614_296893354b_b-e1452618128131.jpg"/>
          <p:cNvPicPr>
            <a:picLocks noChangeAspect="1" noChangeArrowheads="1"/>
          </p:cNvPicPr>
          <p:nvPr/>
        </p:nvPicPr>
        <p:blipFill>
          <a:blip r:embed="rId2" cstate="print"/>
          <a:srcRect/>
          <a:stretch>
            <a:fillRect/>
          </a:stretch>
        </p:blipFill>
        <p:spPr bwMode="auto">
          <a:xfrm>
            <a:off x="7245942" y="884887"/>
            <a:ext cx="1898058" cy="1284155"/>
          </a:xfrm>
          <a:prstGeom prst="rect">
            <a:avLst/>
          </a:prstGeom>
          <a:noFill/>
        </p:spPr>
      </p:pic>
    </p:spTree>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dd051341\Desktop\12221514614_296893354b_b-e1452618128131.jpg"/>
          <p:cNvPicPr>
            <a:picLocks noChangeAspect="1" noChangeArrowheads="1"/>
          </p:cNvPicPr>
          <p:nvPr/>
        </p:nvPicPr>
        <p:blipFill>
          <a:blip r:embed="rId2" cstate="print"/>
          <a:srcRect/>
          <a:stretch>
            <a:fillRect/>
          </a:stretch>
        </p:blipFill>
        <p:spPr bwMode="auto">
          <a:xfrm>
            <a:off x="7575851" y="0"/>
            <a:ext cx="1568149" cy="1060951"/>
          </a:xfrm>
          <a:prstGeom prst="rect">
            <a:avLst/>
          </a:prstGeom>
          <a:noFill/>
        </p:spPr>
      </p:pic>
      <p:sp>
        <p:nvSpPr>
          <p:cNvPr id="2" name="Title 1"/>
          <p:cNvSpPr>
            <a:spLocks noGrp="1"/>
          </p:cNvSpPr>
          <p:nvPr>
            <p:ph type="title"/>
          </p:nvPr>
        </p:nvSpPr>
        <p:spPr/>
        <p:txBody>
          <a:bodyPr/>
          <a:lstStyle/>
          <a:p>
            <a:r>
              <a:rPr lang="en-GB" sz="2200" dirty="0" smtClean="0"/>
              <a:t>Legal Grounds: Consent</a:t>
            </a:r>
            <a:endParaRPr lang="fr-BE" sz="2200" dirty="0"/>
          </a:p>
        </p:txBody>
      </p:sp>
      <p:sp>
        <p:nvSpPr>
          <p:cNvPr id="3" name="Content Placeholder 2"/>
          <p:cNvSpPr>
            <a:spLocks noGrp="1"/>
          </p:cNvSpPr>
          <p:nvPr>
            <p:ph idx="1"/>
          </p:nvPr>
        </p:nvSpPr>
        <p:spPr/>
        <p:txBody>
          <a:bodyPr/>
          <a:lstStyle/>
          <a:p>
            <a:endParaRPr lang="en-GB" dirty="0" smtClean="0"/>
          </a:p>
          <a:p>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27</a:t>
            </a:fld>
            <a:endParaRPr lang="en-US"/>
          </a:p>
        </p:txBody>
      </p:sp>
      <p:sp>
        <p:nvSpPr>
          <p:cNvPr id="6" name="TextBox 5"/>
          <p:cNvSpPr txBox="1"/>
          <p:nvPr/>
        </p:nvSpPr>
        <p:spPr>
          <a:xfrm>
            <a:off x="6286500" y="1704975"/>
            <a:ext cx="184731" cy="369332"/>
          </a:xfrm>
          <a:prstGeom prst="rect">
            <a:avLst/>
          </a:prstGeom>
          <a:noFill/>
        </p:spPr>
        <p:txBody>
          <a:bodyPr wrap="none" rtlCol="0">
            <a:spAutoFit/>
          </a:bodyPr>
          <a:lstStyle/>
          <a:p>
            <a:endParaRPr lang="fr-BE" dirty="0"/>
          </a:p>
        </p:txBody>
      </p:sp>
      <p:sp>
        <p:nvSpPr>
          <p:cNvPr id="7" name="TextBox 6"/>
          <p:cNvSpPr txBox="1"/>
          <p:nvPr/>
        </p:nvSpPr>
        <p:spPr>
          <a:xfrm>
            <a:off x="6076950" y="2362200"/>
            <a:ext cx="184731" cy="369332"/>
          </a:xfrm>
          <a:prstGeom prst="rect">
            <a:avLst/>
          </a:prstGeom>
          <a:noFill/>
        </p:spPr>
        <p:txBody>
          <a:bodyPr wrap="none" rtlCol="0">
            <a:spAutoFit/>
          </a:bodyPr>
          <a:lstStyle/>
          <a:p>
            <a:endParaRPr lang="fr-BE" dirty="0"/>
          </a:p>
        </p:txBody>
      </p:sp>
      <p:sp>
        <p:nvSpPr>
          <p:cNvPr id="8" name="Content Placeholder 4"/>
          <p:cNvSpPr txBox="1">
            <a:spLocks/>
          </p:cNvSpPr>
          <p:nvPr/>
        </p:nvSpPr>
        <p:spPr>
          <a:xfrm>
            <a:off x="580028" y="1753737"/>
            <a:ext cx="7946125" cy="2818262"/>
          </a:xfrm>
          <a:prstGeom prst="rect">
            <a:avLst/>
          </a:prstGeom>
          <a:solidFill>
            <a:schemeClr val="accent1">
              <a:lumMod val="20000"/>
              <a:lumOff val="80000"/>
            </a:schemeClr>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lvl="1"/>
            <a:endParaRPr lang="en-GB" sz="1000" dirty="0" smtClean="0">
              <a:solidFill>
                <a:schemeClr val="tx2"/>
              </a:solidFill>
            </a:endParaRPr>
          </a:p>
          <a:p>
            <a:pPr lvl="1"/>
            <a:endParaRPr lang="en-GB" sz="1000" dirty="0" smtClean="0">
              <a:solidFill>
                <a:schemeClr val="tx2"/>
              </a:solidFill>
            </a:endParaRPr>
          </a:p>
          <a:p>
            <a:pPr lvl="1"/>
            <a:endParaRPr lang="en-GB" sz="1000" dirty="0" smtClean="0">
              <a:solidFill>
                <a:schemeClr val="tx2"/>
              </a:solidFill>
            </a:endParaRPr>
          </a:p>
          <a:p>
            <a:pPr lvl="1"/>
            <a:endParaRPr lang="en-GB" sz="1000" dirty="0" smtClean="0">
              <a:solidFill>
                <a:schemeClr val="tx2"/>
              </a:solidFill>
            </a:endParaRPr>
          </a:p>
          <a:p>
            <a:pPr lvl="1"/>
            <a:endParaRPr lang="en-GB" sz="1000" dirty="0" smtClean="0">
              <a:solidFill>
                <a:schemeClr val="tx2"/>
              </a:solidFill>
            </a:endParaRPr>
          </a:p>
          <a:p>
            <a:pPr lvl="1"/>
            <a:endParaRPr lang="en-GB" sz="1000" dirty="0" smtClean="0">
              <a:solidFill>
                <a:schemeClr val="tx2"/>
              </a:solidFill>
            </a:endParaRPr>
          </a:p>
          <a:p>
            <a:pPr lvl="1" indent="-371475" algn="ctr"/>
            <a:endParaRPr lang="en-GB" sz="1600" dirty="0" smtClean="0">
              <a:solidFill>
                <a:srgbClr val="0A5D82"/>
              </a:solidFill>
            </a:endParaRPr>
          </a:p>
          <a:p>
            <a:pPr lvl="1" indent="-371475" algn="ctr"/>
            <a:endParaRPr lang="en-GB" sz="1400" dirty="0" smtClean="0">
              <a:solidFill>
                <a:srgbClr val="0A5D82"/>
              </a:solidFill>
            </a:endParaRPr>
          </a:p>
          <a:p>
            <a:pPr lvl="1" indent="-371475" algn="ctr"/>
            <a:endParaRPr lang="en-GB" sz="1400" dirty="0" smtClean="0">
              <a:solidFill>
                <a:srgbClr val="0A5D82"/>
              </a:solidFill>
            </a:endParaRPr>
          </a:p>
          <a:p>
            <a:pPr lvl="1" indent="-371475" algn="ctr"/>
            <a:endParaRPr lang="en-GB" sz="1400" dirty="0" smtClean="0">
              <a:solidFill>
                <a:srgbClr val="0A5D82"/>
              </a:solidFill>
            </a:endParaRPr>
          </a:p>
          <a:p>
            <a:pPr lvl="1" indent="-371475" algn="ctr"/>
            <a:r>
              <a:rPr lang="en-GB" sz="1400" dirty="0" smtClean="0">
                <a:solidFill>
                  <a:srgbClr val="0A5D82"/>
                </a:solidFill>
              </a:rPr>
              <a:t>When relying on consent, you should provide a “tick-the-box” option or specific statement required to demonstrate acceptance of the proposed processing</a:t>
            </a:r>
          </a:p>
          <a:p>
            <a:pPr lvl="1" indent="-371475" algn="ctr"/>
            <a:endParaRPr lang="en-GB" sz="1400" dirty="0" smtClean="0">
              <a:solidFill>
                <a:srgbClr val="0A5D82"/>
              </a:solidFill>
            </a:endParaRPr>
          </a:p>
          <a:p>
            <a:pPr lvl="1" indent="-371475" algn="ctr"/>
            <a:r>
              <a:rPr lang="en-GB" sz="1400" u="sng" dirty="0" smtClean="0">
                <a:solidFill>
                  <a:srgbClr val="0A5D82"/>
                </a:solidFill>
              </a:rPr>
              <a:t>Example 1</a:t>
            </a:r>
            <a:r>
              <a:rPr lang="en-GB" sz="1400" dirty="0" smtClean="0">
                <a:solidFill>
                  <a:srgbClr val="0A5D82"/>
                </a:solidFill>
              </a:rPr>
              <a:t>:  You may need separate consent to contact your clients for different purposes: sending offers/sales promotions emails, invitation to events, etc.</a:t>
            </a:r>
          </a:p>
          <a:p>
            <a:pPr lvl="1" indent="-371475" algn="ctr"/>
            <a:endParaRPr lang="en-GB" sz="1400" dirty="0" smtClean="0">
              <a:solidFill>
                <a:srgbClr val="0A5D82"/>
              </a:solidFill>
            </a:endParaRPr>
          </a:p>
          <a:p>
            <a:pPr lvl="1" indent="-371475" algn="ctr"/>
            <a:r>
              <a:rPr lang="en-GB" sz="1400" u="sng" dirty="0" smtClean="0">
                <a:solidFill>
                  <a:srgbClr val="0A5D82"/>
                </a:solidFill>
              </a:rPr>
              <a:t>Example 2</a:t>
            </a:r>
            <a:r>
              <a:rPr lang="en-GB" sz="1400" dirty="0" smtClean="0">
                <a:solidFill>
                  <a:srgbClr val="0A5D82"/>
                </a:solidFill>
              </a:rPr>
              <a:t>:  </a:t>
            </a:r>
            <a:r>
              <a:rPr lang="en-GB" sz="1400" dirty="0" smtClean="0">
                <a:solidFill>
                  <a:srgbClr val="005A8C"/>
                </a:solidFill>
              </a:rPr>
              <a:t>If you rely on consent, when requiring individuals attending conferences or events to fill in a form and provide his/her data during the registration, provide a tick-the-box option or specific statement required to demonstrate acceptance of the proposed processing</a:t>
            </a:r>
          </a:p>
          <a:p>
            <a:pPr lvl="1" indent="-371475" algn="ctr"/>
            <a:endParaRPr lang="en-GB" sz="1400" dirty="0" smtClean="0">
              <a:solidFill>
                <a:srgbClr val="0A5D82"/>
              </a:solidFill>
            </a:endParaRPr>
          </a:p>
          <a:p>
            <a:pPr lvl="1" indent="-371475" algn="ctr"/>
            <a:endParaRPr lang="en-GB" sz="1600" dirty="0" smtClean="0">
              <a:solidFill>
                <a:srgbClr val="0A5D82"/>
              </a:solidFill>
            </a:endParaRPr>
          </a:p>
          <a:p>
            <a:pPr lvl="1" indent="-371475" algn="ctr"/>
            <a:endParaRPr lang="en-GB" sz="1600" dirty="0" smtClean="0">
              <a:solidFill>
                <a:srgbClr val="0A5D82"/>
              </a:solidFill>
            </a:endParaRPr>
          </a:p>
          <a:p>
            <a:pPr algn="ctr"/>
            <a:endParaRPr lang="en-GB" dirty="0" smtClean="0"/>
          </a:p>
          <a:p>
            <a:pPr algn="ctr"/>
            <a:endParaRPr lang="fr-BE" dirty="0" smtClean="0"/>
          </a:p>
          <a:p>
            <a:pPr lvl="1" algn="ctr">
              <a:buNone/>
            </a:pPr>
            <a:endParaRPr lang="en-GB" dirty="0" smtClean="0">
              <a:solidFill>
                <a:schemeClr val="tx2"/>
              </a:solidFill>
            </a:endParaRPr>
          </a:p>
          <a:p>
            <a:pPr lvl="1">
              <a:buNone/>
            </a:pPr>
            <a:endParaRPr lang="en-GB" dirty="0" smtClean="0">
              <a:solidFill>
                <a:schemeClr val="tx2"/>
              </a:solidFill>
            </a:endParaRPr>
          </a:p>
          <a:p>
            <a:pPr lvl="1">
              <a:buNone/>
            </a:pPr>
            <a:endParaRPr lang="en-GB" dirty="0" smtClean="0">
              <a:solidFill>
                <a:schemeClr val="tx2"/>
              </a:solidFill>
            </a:endParaRPr>
          </a:p>
        </p:txBody>
      </p:sp>
      <p:sp>
        <p:nvSpPr>
          <p:cNvPr id="9" name="TextBox 8"/>
          <p:cNvSpPr txBox="1"/>
          <p:nvPr/>
        </p:nvSpPr>
        <p:spPr>
          <a:xfrm>
            <a:off x="3158497" y="977620"/>
            <a:ext cx="2892057" cy="646331"/>
          </a:xfrm>
          <a:prstGeom prst="rect">
            <a:avLst/>
          </a:prstGeom>
          <a:noFill/>
        </p:spPr>
        <p:txBody>
          <a:bodyPr wrap="square" rtlCol="0">
            <a:spAutoFit/>
          </a:bodyPr>
          <a:lstStyle/>
          <a:p>
            <a:pPr algn="ctr"/>
            <a:r>
              <a:rPr lang="en-GB" sz="3600" b="1" u="sng" dirty="0" err="1" smtClean="0">
                <a:solidFill>
                  <a:schemeClr val="tx2"/>
                </a:solidFill>
              </a:rPr>
              <a:t>IN</a:t>
            </a:r>
            <a:r>
              <a:rPr lang="en-GB" sz="3600" b="1" u="sng" dirty="0" smtClean="0">
                <a:solidFill>
                  <a:schemeClr val="tx2"/>
                </a:solidFill>
              </a:rPr>
              <a:t> PRACTICE </a:t>
            </a:r>
            <a:endParaRPr lang="fr-BE" sz="3600" b="1" u="sng" dirty="0">
              <a:solidFill>
                <a:schemeClr val="tx2"/>
              </a:solidFill>
            </a:endParaRPr>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d051341\Desktop\handshake3.png"/>
          <p:cNvPicPr>
            <a:picLocks noChangeAspect="1" noChangeArrowheads="1"/>
          </p:cNvPicPr>
          <p:nvPr/>
        </p:nvPicPr>
        <p:blipFill>
          <a:blip r:embed="rId2" cstate="print"/>
          <a:stretch/>
        </p:blipFill>
        <p:spPr>
          <a:xfrm>
            <a:off x="6361641" y="2610034"/>
            <a:ext cx="2265690" cy="1933391"/>
          </a:xfrm>
          <a:prstGeom prst="rect">
            <a:avLst/>
          </a:prstGeom>
          <a:noFill/>
        </p:spPr>
      </p:pic>
      <p:sp>
        <p:nvSpPr>
          <p:cNvPr id="2" name="Title 1"/>
          <p:cNvSpPr>
            <a:spLocks noGrp="1"/>
          </p:cNvSpPr>
          <p:nvPr>
            <p:ph type="title"/>
          </p:nvPr>
        </p:nvSpPr>
        <p:spPr/>
        <p:txBody>
          <a:bodyPr/>
          <a:lstStyle/>
          <a:p>
            <a:r>
              <a:rPr lang="en-GB" sz="2200" dirty="0" smtClean="0"/>
              <a:t>Legal Grounds:  Necessary for the Performance of a Contract</a:t>
            </a:r>
            <a:endParaRPr lang="fr-BE" sz="2200" dirty="0"/>
          </a:p>
        </p:txBody>
      </p:sp>
      <p:sp>
        <p:nvSpPr>
          <p:cNvPr id="3" name="Content Placeholder 2"/>
          <p:cNvSpPr>
            <a:spLocks noGrp="1"/>
          </p:cNvSpPr>
          <p:nvPr>
            <p:ph idx="1"/>
          </p:nvPr>
        </p:nvSpPr>
        <p:spPr/>
        <p:txBody>
          <a:bodyPr/>
          <a:lstStyle/>
          <a:p>
            <a:r>
              <a:rPr lang="en-GB" sz="2400" dirty="0" smtClean="0"/>
              <a:t>Controller must conduct a </a:t>
            </a:r>
            <a:r>
              <a:rPr lang="en-GB" sz="2400" dirty="0" smtClean="0">
                <a:solidFill>
                  <a:schemeClr val="tx2"/>
                </a:solidFill>
              </a:rPr>
              <a:t>necessity test</a:t>
            </a:r>
            <a:r>
              <a:rPr lang="en-GB" sz="2400" b="1" dirty="0" smtClean="0">
                <a:solidFill>
                  <a:schemeClr val="tx2"/>
                </a:solidFill>
              </a:rPr>
              <a:t>:</a:t>
            </a:r>
          </a:p>
          <a:p>
            <a:pPr lvl="1">
              <a:buFont typeface="Wingdings" pitchFamily="2" charset="2"/>
              <a:buChar char="Ø"/>
            </a:pPr>
            <a:r>
              <a:rPr lang="en-GB" sz="2000" dirty="0" smtClean="0"/>
              <a:t>Controller cannot process information that is not </a:t>
            </a:r>
            <a:r>
              <a:rPr lang="en-GB" sz="2000" dirty="0" smtClean="0">
                <a:solidFill>
                  <a:schemeClr val="tx2"/>
                </a:solidFill>
              </a:rPr>
              <a:t>necessary</a:t>
            </a:r>
            <a:r>
              <a:rPr lang="en-GB" sz="2000" dirty="0" smtClean="0"/>
              <a:t> for the purposes of the contract.</a:t>
            </a:r>
          </a:p>
          <a:p>
            <a:pPr lvl="1">
              <a:buFont typeface="Wingdings" pitchFamily="2" charset="2"/>
              <a:buChar char="Ø"/>
            </a:pPr>
            <a:r>
              <a:rPr lang="en-GB" sz="2000" dirty="0" smtClean="0"/>
              <a:t>Need for a </a:t>
            </a:r>
            <a:r>
              <a:rPr lang="en-GB" sz="2000" dirty="0" smtClean="0">
                <a:solidFill>
                  <a:schemeClr val="tx2"/>
                </a:solidFill>
              </a:rPr>
              <a:t>close and substantial connection </a:t>
            </a:r>
            <a:r>
              <a:rPr lang="en-GB" sz="2000" dirty="0" smtClean="0"/>
              <a:t>between the data processing and the purposes of the contract.</a:t>
            </a:r>
          </a:p>
          <a:p>
            <a:pPr marL="0" lvl="0" indent="0" algn="ctr">
              <a:buNone/>
            </a:pPr>
            <a:endParaRPr lang="en-GB" sz="800" dirty="0" smtClean="0">
              <a:solidFill>
                <a:schemeClr val="tx2"/>
              </a:solidFill>
            </a:endParaRPr>
          </a:p>
        </p:txBody>
      </p:sp>
      <p:sp>
        <p:nvSpPr>
          <p:cNvPr id="4" name="Slide Number Placeholder 3"/>
          <p:cNvSpPr>
            <a:spLocks noGrp="1"/>
          </p:cNvSpPr>
          <p:nvPr>
            <p:ph type="sldNum" sz="quarter" idx="12"/>
          </p:nvPr>
        </p:nvSpPr>
        <p:spPr/>
        <p:txBody>
          <a:bodyPr/>
          <a:lstStyle/>
          <a:p>
            <a:fld id="{626BF80B-33B5-4627-8985-D9082B3086CC}" type="slidenum">
              <a:rPr lang="en-US" smtClean="0"/>
              <a:pPr/>
              <a:t>28</a:t>
            </a:fld>
            <a:endParaRPr lang="en-US"/>
          </a:p>
        </p:txBody>
      </p:sp>
      <p:sp>
        <p:nvSpPr>
          <p:cNvPr id="7" name="Content Placeholder 4"/>
          <p:cNvSpPr txBox="1">
            <a:spLocks/>
          </p:cNvSpPr>
          <p:nvPr/>
        </p:nvSpPr>
        <p:spPr>
          <a:xfrm>
            <a:off x="462845" y="3364089"/>
            <a:ext cx="5667022" cy="1241778"/>
          </a:xfrm>
          <a:prstGeom prst="rect">
            <a:avLst/>
          </a:prstGeom>
          <a:solidFill>
            <a:schemeClr val="accent1">
              <a:lumMod val="20000"/>
              <a:lumOff val="80000"/>
            </a:schemeClr>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marL="396875" marR="0" lvl="1" indent="-165100" algn="l" defTabSz="914400" rtl="0" eaLnBrk="1" fontAlgn="auto" latinLnBrk="0" hangingPunct="1">
              <a:lnSpc>
                <a:spcPct val="100000"/>
              </a:lnSpc>
              <a:spcBef>
                <a:spcPct val="0"/>
              </a:spcBef>
              <a:spcAft>
                <a:spcPts val="600"/>
              </a:spcAft>
              <a:buClr>
                <a:srgbClr val="1B3664"/>
              </a:buClr>
              <a:buSzPct val="120000"/>
              <a:buFont typeface="Calibri" pitchFamily="34" charset="0"/>
              <a:buChar char="›"/>
              <a:tabLst/>
              <a:defRPr/>
            </a:pPr>
            <a:endParaRPr kumimoji="0" lang="en-GB" sz="1000" b="0" i="0" u="none" strike="noStrike" kern="1200" cap="none" spc="0" normalizeH="0" baseline="0" noProof="0" dirty="0" smtClean="0">
              <a:ln>
                <a:noFill/>
              </a:ln>
              <a:solidFill>
                <a:schemeClr val="tx2"/>
              </a:solidFill>
              <a:effectLst/>
              <a:uLnTx/>
              <a:uFillTx/>
              <a:latin typeface="+mn-lt"/>
              <a:ea typeface="+mn-ea"/>
              <a:cs typeface="+mn-cs"/>
            </a:endParaRPr>
          </a:p>
          <a:p>
            <a:pPr marL="396875" marR="0" lvl="1" indent="-165100" algn="l" defTabSz="914400" rtl="0" eaLnBrk="1" fontAlgn="auto" latinLnBrk="0" hangingPunct="1">
              <a:lnSpc>
                <a:spcPct val="100000"/>
              </a:lnSpc>
              <a:spcBef>
                <a:spcPct val="0"/>
              </a:spcBef>
              <a:spcAft>
                <a:spcPts val="600"/>
              </a:spcAft>
              <a:buClr>
                <a:srgbClr val="1B3664"/>
              </a:buClr>
              <a:buSzPct val="120000"/>
              <a:buFont typeface="Calibri" pitchFamily="34" charset="0"/>
              <a:buChar char="›"/>
              <a:tabLst/>
              <a:defRPr/>
            </a:pPr>
            <a:endParaRPr kumimoji="0" lang="en-GB" sz="1000" b="0" i="0" u="none" strike="noStrike" kern="1200" cap="none" spc="0" normalizeH="0" baseline="0" noProof="0" dirty="0" smtClean="0">
              <a:ln>
                <a:noFill/>
              </a:ln>
              <a:solidFill>
                <a:schemeClr val="tx2"/>
              </a:solidFill>
              <a:effectLst/>
              <a:uLnTx/>
              <a:uFillTx/>
              <a:latin typeface="+mn-lt"/>
              <a:ea typeface="+mn-ea"/>
              <a:cs typeface="+mn-cs"/>
            </a:endParaRPr>
          </a:p>
          <a:p>
            <a:pPr marL="396875" marR="0" lvl="1" indent="-165100" algn="l" defTabSz="914400" rtl="0" eaLnBrk="1" fontAlgn="auto" latinLnBrk="0" hangingPunct="1">
              <a:lnSpc>
                <a:spcPct val="100000"/>
              </a:lnSpc>
              <a:spcBef>
                <a:spcPct val="0"/>
              </a:spcBef>
              <a:spcAft>
                <a:spcPts val="600"/>
              </a:spcAft>
              <a:buClr>
                <a:srgbClr val="1B3664"/>
              </a:buClr>
              <a:buSzPct val="120000"/>
              <a:buFont typeface="Calibri" pitchFamily="34" charset="0"/>
              <a:buChar char="›"/>
              <a:tabLst/>
              <a:defRPr/>
            </a:pPr>
            <a:endParaRPr kumimoji="0" lang="en-GB" sz="1000" b="0" i="0" u="none" strike="noStrike" kern="1200" cap="none" spc="0" normalizeH="0" baseline="0" noProof="0" dirty="0" smtClean="0">
              <a:ln>
                <a:noFill/>
              </a:ln>
              <a:solidFill>
                <a:schemeClr val="tx2"/>
              </a:solidFill>
              <a:effectLst/>
              <a:uLnTx/>
              <a:uFillTx/>
              <a:latin typeface="+mn-lt"/>
              <a:ea typeface="+mn-ea"/>
              <a:cs typeface="+mn-cs"/>
            </a:endParaRPr>
          </a:p>
          <a:p>
            <a:pPr marL="396875" marR="0" lvl="1" indent="-165100" algn="l" defTabSz="914400" rtl="0" eaLnBrk="1" fontAlgn="auto" latinLnBrk="0" hangingPunct="1">
              <a:lnSpc>
                <a:spcPct val="100000"/>
              </a:lnSpc>
              <a:spcBef>
                <a:spcPct val="0"/>
              </a:spcBef>
              <a:spcAft>
                <a:spcPts val="600"/>
              </a:spcAft>
              <a:buClr>
                <a:srgbClr val="1B3664"/>
              </a:buClr>
              <a:buSzPct val="120000"/>
              <a:buFont typeface="Calibri" pitchFamily="34" charset="0"/>
              <a:buChar char="›"/>
              <a:tabLst/>
              <a:defRPr/>
            </a:pPr>
            <a:endParaRPr kumimoji="0" lang="en-GB" sz="1600" b="0" i="0" u="none" strike="noStrike" kern="1200" cap="none" spc="0" normalizeH="0" baseline="0" noProof="0" dirty="0" smtClean="0">
              <a:ln>
                <a:noFill/>
              </a:ln>
              <a:solidFill>
                <a:schemeClr val="tx2"/>
              </a:solidFill>
              <a:effectLst/>
              <a:uLnTx/>
              <a:uFillTx/>
              <a:latin typeface="+mn-lt"/>
              <a:ea typeface="+mn-ea"/>
              <a:cs typeface="+mn-cs"/>
            </a:endParaRPr>
          </a:p>
          <a:p>
            <a:pPr marL="182563" marR="0" lvl="0" indent="-182563" algn="l" defTabSz="914400" rtl="0" eaLnBrk="1" fontAlgn="auto" latinLnBrk="0" hangingPunct="1">
              <a:lnSpc>
                <a:spcPct val="100000"/>
              </a:lnSpc>
              <a:spcBef>
                <a:spcPct val="0"/>
              </a:spcBef>
              <a:spcAft>
                <a:spcPts val="600"/>
              </a:spcAft>
              <a:buClr>
                <a:srgbClr val="1B3664"/>
              </a:buClr>
              <a:buSzPct val="85000"/>
              <a:buFont typeface="Arial" pitchFamily="34" charset="0"/>
              <a:buChar char="•"/>
              <a:tabLst/>
              <a:defRPr/>
            </a:pPr>
            <a:endParaRPr kumimoji="0" lang="fr-BE" sz="1400" b="0" i="0" u="none" strike="noStrike" kern="1200" cap="none" spc="0" normalizeH="0" baseline="0" noProof="0" dirty="0" smtClean="0">
              <a:ln>
                <a:noFill/>
              </a:ln>
              <a:solidFill>
                <a:schemeClr val="lt1"/>
              </a:solidFill>
              <a:effectLst/>
              <a:uLnTx/>
              <a:uFillTx/>
              <a:latin typeface="+mn-lt"/>
              <a:ea typeface="+mn-ea"/>
              <a:cs typeface="+mn-cs"/>
            </a:endParaRPr>
          </a:p>
          <a:p>
            <a:pPr marL="182563" marR="0" lvl="0" indent="-182563" algn="l" defTabSz="914400" rtl="0" eaLnBrk="1" fontAlgn="auto" latinLnBrk="0" hangingPunct="1">
              <a:lnSpc>
                <a:spcPct val="100000"/>
              </a:lnSpc>
              <a:spcBef>
                <a:spcPct val="0"/>
              </a:spcBef>
              <a:spcAft>
                <a:spcPts val="600"/>
              </a:spcAft>
              <a:buClr>
                <a:srgbClr val="1B3664"/>
              </a:buClr>
              <a:buSzPct val="85000"/>
              <a:buFont typeface="Arial" pitchFamily="34" charset="0"/>
              <a:buChar char="•"/>
              <a:tabLst/>
              <a:defRPr/>
            </a:pPr>
            <a:endParaRPr kumimoji="0" lang="fr-BE" sz="1400" b="0" i="0" u="none" strike="noStrike" kern="1200" cap="none" spc="0" normalizeH="0" baseline="0" noProof="0" dirty="0" smtClean="0">
              <a:ln>
                <a:noFill/>
              </a:ln>
              <a:solidFill>
                <a:schemeClr val="lt1"/>
              </a:solidFill>
              <a:effectLst/>
              <a:uLnTx/>
              <a:uFillTx/>
              <a:latin typeface="+mn-lt"/>
              <a:ea typeface="+mn-ea"/>
              <a:cs typeface="+mn-cs"/>
            </a:endParaRPr>
          </a:p>
          <a:p>
            <a:pPr marL="396875" marR="0" lvl="1" indent="-165100" algn="l" defTabSz="914400" rtl="0" eaLnBrk="1" fontAlgn="auto" latinLnBrk="0" hangingPunct="1">
              <a:lnSpc>
                <a:spcPct val="100000"/>
              </a:lnSpc>
              <a:spcBef>
                <a:spcPct val="0"/>
              </a:spcBef>
              <a:spcAft>
                <a:spcPts val="600"/>
              </a:spcAft>
              <a:buClr>
                <a:srgbClr val="1B3664"/>
              </a:buClr>
              <a:buSzPct val="120000"/>
              <a:buFont typeface="Calibri" pitchFamily="34" charset="0"/>
              <a:buNone/>
              <a:tabLst/>
              <a:defRPr/>
            </a:pPr>
            <a:endParaRPr kumimoji="0" lang="en-GB" sz="1200" b="0" i="0" u="none" strike="noStrike" kern="1200" cap="none" spc="0" normalizeH="0" baseline="0" noProof="0" dirty="0" smtClean="0">
              <a:ln>
                <a:noFill/>
              </a:ln>
              <a:solidFill>
                <a:schemeClr val="tx2"/>
              </a:solidFill>
              <a:effectLst/>
              <a:uLnTx/>
              <a:uFillTx/>
              <a:latin typeface="+mn-lt"/>
              <a:ea typeface="+mn-ea"/>
              <a:cs typeface="+mn-cs"/>
            </a:endParaRPr>
          </a:p>
          <a:p>
            <a:pPr marL="396875" marR="0" lvl="1" indent="-165100" algn="l" defTabSz="914400" rtl="0" eaLnBrk="1" fontAlgn="auto" latinLnBrk="0" hangingPunct="1">
              <a:lnSpc>
                <a:spcPct val="100000"/>
              </a:lnSpc>
              <a:spcBef>
                <a:spcPct val="0"/>
              </a:spcBef>
              <a:spcAft>
                <a:spcPts val="600"/>
              </a:spcAft>
              <a:buClr>
                <a:srgbClr val="1B3664"/>
              </a:buClr>
              <a:buSzPct val="120000"/>
              <a:buFont typeface="Calibri" pitchFamily="34" charset="0"/>
              <a:buNone/>
              <a:tabLst/>
              <a:defRPr/>
            </a:pPr>
            <a:endParaRPr kumimoji="0" lang="en-GB" sz="1200" b="0" i="0" u="none" strike="noStrike" kern="1200" cap="none" spc="0" normalizeH="0" baseline="0" noProof="0" dirty="0" smtClean="0">
              <a:ln>
                <a:noFill/>
              </a:ln>
              <a:solidFill>
                <a:schemeClr val="tx2"/>
              </a:solidFill>
              <a:effectLst/>
              <a:uLnTx/>
              <a:uFillTx/>
              <a:latin typeface="+mn-lt"/>
              <a:ea typeface="+mn-ea"/>
              <a:cs typeface="+mn-cs"/>
            </a:endParaRPr>
          </a:p>
          <a:p>
            <a:pPr marL="396875" marR="0" lvl="1" indent="-165100" algn="l" defTabSz="914400" rtl="0" eaLnBrk="1" fontAlgn="auto" latinLnBrk="0" hangingPunct="1">
              <a:lnSpc>
                <a:spcPct val="100000"/>
              </a:lnSpc>
              <a:spcBef>
                <a:spcPct val="0"/>
              </a:spcBef>
              <a:spcAft>
                <a:spcPts val="600"/>
              </a:spcAft>
              <a:buClr>
                <a:srgbClr val="1B3664"/>
              </a:buClr>
              <a:buSzPct val="120000"/>
              <a:buFont typeface="Calibri" pitchFamily="34" charset="0"/>
              <a:buNone/>
              <a:tabLst/>
              <a:defRPr/>
            </a:pPr>
            <a:endParaRPr kumimoji="0" lang="en-GB" sz="1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8" name="TextBox 7"/>
          <p:cNvSpPr txBox="1"/>
          <p:nvPr/>
        </p:nvSpPr>
        <p:spPr>
          <a:xfrm>
            <a:off x="2585156" y="2923822"/>
            <a:ext cx="1494055" cy="411398"/>
          </a:xfrm>
          <a:prstGeom prst="rect">
            <a:avLst/>
          </a:prstGeom>
          <a:noFill/>
        </p:spPr>
        <p:txBody>
          <a:bodyPr wrap="square" rtlCol="0">
            <a:spAutoFit/>
          </a:bodyPr>
          <a:lstStyle/>
          <a:p>
            <a:pPr algn="ctr"/>
            <a:r>
              <a:rPr lang="en-GB" sz="2000" b="1" u="sng" dirty="0" err="1" smtClean="0">
                <a:solidFill>
                  <a:schemeClr val="tx2"/>
                </a:solidFill>
              </a:rPr>
              <a:t>IN</a:t>
            </a:r>
            <a:r>
              <a:rPr lang="en-GB" sz="2000" b="1" u="sng" dirty="0" smtClean="0">
                <a:solidFill>
                  <a:schemeClr val="tx2"/>
                </a:solidFill>
              </a:rPr>
              <a:t> PRACTICE </a:t>
            </a:r>
            <a:endParaRPr lang="fr-BE" sz="2000" b="1" u="sng" dirty="0">
              <a:solidFill>
                <a:schemeClr val="tx2"/>
              </a:solidFill>
            </a:endParaRPr>
          </a:p>
        </p:txBody>
      </p:sp>
      <p:sp>
        <p:nvSpPr>
          <p:cNvPr id="9" name="TextBox 8"/>
          <p:cNvSpPr txBox="1"/>
          <p:nvPr/>
        </p:nvSpPr>
        <p:spPr>
          <a:xfrm>
            <a:off x="568879" y="3561645"/>
            <a:ext cx="5457071" cy="877163"/>
          </a:xfrm>
          <a:prstGeom prst="rect">
            <a:avLst/>
          </a:prstGeom>
          <a:noFill/>
        </p:spPr>
        <p:txBody>
          <a:bodyPr wrap="none" rtlCol="0">
            <a:spAutoFit/>
          </a:bodyPr>
          <a:lstStyle/>
          <a:p>
            <a:pPr algn="ctr"/>
            <a:r>
              <a:rPr lang="en-US" sz="1700" dirty="0" smtClean="0">
                <a:solidFill>
                  <a:schemeClr val="tx2"/>
                </a:solidFill>
              </a:rPr>
              <a:t>You can rely on this legal ground when you need to process </a:t>
            </a:r>
          </a:p>
          <a:p>
            <a:pPr algn="ctr"/>
            <a:r>
              <a:rPr lang="en-US" sz="1700" dirty="0" smtClean="0">
                <a:solidFill>
                  <a:schemeClr val="tx2"/>
                </a:solidFill>
              </a:rPr>
              <a:t>your </a:t>
            </a:r>
            <a:r>
              <a:rPr lang="en-US" sz="1700" dirty="0" err="1" smtClean="0">
                <a:solidFill>
                  <a:schemeClr val="tx2"/>
                </a:solidFill>
              </a:rPr>
              <a:t>employees’bank</a:t>
            </a:r>
            <a:r>
              <a:rPr lang="en-US" sz="1700" dirty="0" smtClean="0">
                <a:solidFill>
                  <a:schemeClr val="tx2"/>
                </a:solidFill>
              </a:rPr>
              <a:t> account information </a:t>
            </a:r>
          </a:p>
          <a:p>
            <a:pPr algn="ctr"/>
            <a:r>
              <a:rPr lang="en-US" sz="1700" dirty="0" smtClean="0">
                <a:solidFill>
                  <a:schemeClr val="tx2"/>
                </a:solidFill>
              </a:rPr>
              <a:t>in order to provide them with the payment of their salary.</a:t>
            </a:r>
            <a:endParaRPr lang="en-US" sz="1700" dirty="0">
              <a:solidFill>
                <a:schemeClr val="tx2"/>
              </a:solidFill>
            </a:endParaRPr>
          </a:p>
        </p:txBody>
      </p:sp>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96" y="112183"/>
            <a:ext cx="7989887" cy="606029"/>
          </a:xfrm>
        </p:spPr>
        <p:txBody>
          <a:bodyPr/>
          <a:lstStyle/>
          <a:p>
            <a:r>
              <a:rPr lang="en-GB" sz="2200" dirty="0" smtClean="0"/>
              <a:t>Legal Basis for Processing: Legitimate Interest</a:t>
            </a:r>
            <a:endParaRPr lang="fr-BE" sz="2200" dirty="0"/>
          </a:p>
        </p:txBody>
      </p:sp>
      <p:sp>
        <p:nvSpPr>
          <p:cNvPr id="4" name="Content Placeholder 3"/>
          <p:cNvSpPr>
            <a:spLocks noGrp="1"/>
          </p:cNvSpPr>
          <p:nvPr>
            <p:ph sz="half" idx="2"/>
          </p:nvPr>
        </p:nvSpPr>
        <p:spPr>
          <a:xfrm>
            <a:off x="479953" y="1209483"/>
            <a:ext cx="4032779" cy="3091584"/>
          </a:xfrm>
        </p:spPr>
        <p:txBody>
          <a:bodyPr/>
          <a:lstStyle/>
          <a:p>
            <a:r>
              <a:rPr lang="en-US" sz="2000" dirty="0" smtClean="0"/>
              <a:t>Personal data may be processed if the controller has a legitimate interest in processing the data AND if the legitimate interest is not overridden by the rights or freedoms of data subjects.</a:t>
            </a:r>
          </a:p>
          <a:p>
            <a:r>
              <a:rPr lang="en-GB" sz="2000" dirty="0" smtClean="0"/>
              <a:t>The assessment is carried out on a </a:t>
            </a:r>
            <a:r>
              <a:rPr lang="en-GB" sz="2000" dirty="0" smtClean="0">
                <a:solidFill>
                  <a:schemeClr val="tx2"/>
                </a:solidFill>
              </a:rPr>
              <a:t>case-by-case basis.</a:t>
            </a:r>
          </a:p>
          <a:p>
            <a:pPr>
              <a:buNone/>
            </a:pPr>
            <a:endParaRPr lang="fr-BE" dirty="0"/>
          </a:p>
        </p:txBody>
      </p:sp>
      <p:sp>
        <p:nvSpPr>
          <p:cNvPr id="5" name="Text Placeholder 4"/>
          <p:cNvSpPr>
            <a:spLocks noGrp="1"/>
          </p:cNvSpPr>
          <p:nvPr>
            <p:ph type="body" sz="quarter" idx="3"/>
          </p:nvPr>
        </p:nvSpPr>
        <p:spPr>
          <a:xfrm>
            <a:off x="4678893" y="901530"/>
            <a:ext cx="3922713" cy="479822"/>
          </a:xfrm>
        </p:spPr>
        <p:txBody>
          <a:bodyPr/>
          <a:lstStyle/>
          <a:p>
            <a:pPr algn="ctr"/>
            <a:r>
              <a:rPr lang="en-GB" u="sng" dirty="0" err="1" smtClean="0">
                <a:solidFill>
                  <a:schemeClr val="tx2"/>
                </a:solidFill>
              </a:rPr>
              <a:t>IN</a:t>
            </a:r>
            <a:r>
              <a:rPr lang="en-GB" u="sng" dirty="0" smtClean="0">
                <a:solidFill>
                  <a:schemeClr val="tx2"/>
                </a:solidFill>
              </a:rPr>
              <a:t> PRACTICE</a:t>
            </a:r>
            <a:endParaRPr lang="fr-BE" dirty="0"/>
          </a:p>
        </p:txBody>
      </p:sp>
      <p:sp>
        <p:nvSpPr>
          <p:cNvPr id="7" name="Slide Number Placeholder 6"/>
          <p:cNvSpPr>
            <a:spLocks noGrp="1"/>
          </p:cNvSpPr>
          <p:nvPr>
            <p:ph type="sldNum" sz="quarter" idx="12"/>
          </p:nvPr>
        </p:nvSpPr>
        <p:spPr/>
        <p:txBody>
          <a:bodyPr/>
          <a:lstStyle/>
          <a:p>
            <a:fld id="{626BF80B-33B5-4627-8985-D9082B3086CC}" type="slidenum">
              <a:rPr lang="en-US" smtClean="0"/>
              <a:pPr/>
              <a:t>29</a:t>
            </a:fld>
            <a:endParaRPr lang="en-US"/>
          </a:p>
        </p:txBody>
      </p:sp>
      <p:sp>
        <p:nvSpPr>
          <p:cNvPr id="8" name="Content Placeholder 4"/>
          <p:cNvSpPr txBox="1">
            <a:spLocks noGrp="1"/>
          </p:cNvSpPr>
          <p:nvPr>
            <p:ph sz="quarter" idx="4"/>
          </p:nvPr>
        </p:nvSpPr>
        <p:spPr>
          <a:xfrm>
            <a:off x="4678892" y="1261256"/>
            <a:ext cx="3922713" cy="3183743"/>
          </a:xfrm>
          <a:prstGeom prst="rect">
            <a:avLst/>
          </a:prstGeom>
          <a:solidFill>
            <a:schemeClr val="accent1">
              <a:lumMod val="20000"/>
              <a:lumOff val="80000"/>
            </a:schemeClr>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marL="93663" marR="0" lvl="1" indent="0" algn="ctr" defTabSz="914400" rtl="0" eaLnBrk="1" fontAlgn="auto" latinLnBrk="0" hangingPunct="1">
              <a:lnSpc>
                <a:spcPct val="100000"/>
              </a:lnSpc>
              <a:spcBef>
                <a:spcPct val="0"/>
              </a:spcBef>
              <a:spcAft>
                <a:spcPts val="600"/>
              </a:spcAft>
              <a:buClr>
                <a:srgbClr val="1B3664"/>
              </a:buClr>
              <a:buSzPct val="120000"/>
              <a:buFont typeface="Calibri" pitchFamily="34" charset="0"/>
              <a:buNone/>
            </a:pPr>
            <a:endParaRPr kumimoji="0" lang="en-US" sz="1800" b="0" i="0" u="none" strike="noStrike" kern="1200" cap="none" spc="0" normalizeH="0" baseline="0" noProof="0" dirty="0" smtClean="0">
              <a:ln>
                <a:noFill/>
              </a:ln>
              <a:solidFill>
                <a:schemeClr val="tx2"/>
              </a:solidFill>
              <a:uLnTx/>
              <a:uFillTx/>
              <a:latin typeface="+mn-lt"/>
              <a:ea typeface="+mn-ea"/>
              <a:cs typeface="+mn-cs"/>
            </a:endParaRPr>
          </a:p>
          <a:p>
            <a:pPr marL="93663" marR="0" lvl="1" indent="0" algn="ctr" defTabSz="914400" rtl="0" eaLnBrk="1" fontAlgn="auto" latinLnBrk="0" hangingPunct="1">
              <a:lnSpc>
                <a:spcPct val="100000"/>
              </a:lnSpc>
              <a:spcBef>
                <a:spcPct val="0"/>
              </a:spcBef>
              <a:spcAft>
                <a:spcPts val="600"/>
              </a:spcAft>
              <a:buClr>
                <a:srgbClr val="1B3664"/>
              </a:buClr>
              <a:buSzPct val="120000"/>
              <a:buFont typeface="Calibri" pitchFamily="34" charset="0"/>
              <a:buNone/>
            </a:pPr>
            <a:r>
              <a:rPr kumimoji="0" lang="en-US" sz="1800" b="0" i="0" u="none" strike="noStrike" kern="1200" cap="none" spc="0" normalizeH="0" baseline="0" noProof="0" dirty="0" smtClean="0">
                <a:ln>
                  <a:noFill/>
                </a:ln>
                <a:solidFill>
                  <a:schemeClr val="tx2"/>
                </a:solidFill>
                <a:uLnTx/>
                <a:uFillTx/>
                <a:latin typeface="+mn-lt"/>
                <a:ea typeface="+mn-ea"/>
                <a:cs typeface="+mn-cs"/>
              </a:rPr>
              <a:t>Legitimate interest</a:t>
            </a:r>
            <a:r>
              <a:rPr kumimoji="0" lang="en-US" sz="1800" b="0" i="0" u="none" strike="noStrike" kern="1200" cap="none" spc="0" normalizeH="0" noProof="0" dirty="0" smtClean="0">
                <a:ln>
                  <a:noFill/>
                </a:ln>
                <a:solidFill>
                  <a:schemeClr val="tx2"/>
                </a:solidFill>
                <a:uLnTx/>
                <a:uFillTx/>
                <a:latin typeface="+mn-lt"/>
                <a:ea typeface="+mn-ea"/>
                <a:cs typeface="+mn-cs"/>
              </a:rPr>
              <a:t> </a:t>
            </a:r>
            <a:r>
              <a:rPr kumimoji="0" lang="en-US" sz="1800" b="0" i="0" u="none" strike="noStrike" kern="1200" cap="none" spc="0" normalizeH="0" baseline="0" noProof="0" dirty="0" smtClean="0">
                <a:ln>
                  <a:noFill/>
                </a:ln>
                <a:solidFill>
                  <a:schemeClr val="tx2"/>
                </a:solidFill>
                <a:uLnTx/>
                <a:uFillTx/>
                <a:latin typeface="+mn-lt"/>
                <a:ea typeface="+mn-ea"/>
                <a:cs typeface="+mn-cs"/>
              </a:rPr>
              <a:t>could direct marketing activities. However always </a:t>
            </a:r>
            <a:r>
              <a:rPr lang="en-US" sz="1800" dirty="0" smtClean="0">
                <a:solidFill>
                  <a:schemeClr val="tx2"/>
                </a:solidFill>
              </a:rPr>
              <a:t>a</a:t>
            </a:r>
            <a:r>
              <a:rPr kumimoji="0" lang="en-US" sz="1800" b="0" i="0" u="none" strike="noStrike" kern="1200" cap="none" spc="0" normalizeH="0" noProof="0" dirty="0" err="1" smtClean="0">
                <a:ln>
                  <a:noFill/>
                </a:ln>
                <a:solidFill>
                  <a:schemeClr val="tx2"/>
                </a:solidFill>
                <a:uLnTx/>
                <a:uFillTx/>
                <a:latin typeface="+mn-lt"/>
                <a:ea typeface="+mn-ea"/>
                <a:cs typeface="+mn-cs"/>
              </a:rPr>
              <a:t>sk</a:t>
            </a:r>
            <a:r>
              <a:rPr kumimoji="0" lang="en-US" sz="1800" b="0" i="0" u="none" strike="noStrike" kern="1200" cap="none" spc="0" normalizeH="0" noProof="0" dirty="0" smtClean="0">
                <a:ln>
                  <a:noFill/>
                </a:ln>
                <a:solidFill>
                  <a:schemeClr val="tx2"/>
                </a:solidFill>
                <a:uLnTx/>
                <a:uFillTx/>
                <a:latin typeface="+mn-lt"/>
                <a:ea typeface="+mn-ea"/>
                <a:cs typeface="+mn-cs"/>
              </a:rPr>
              <a:t> yourself:</a:t>
            </a:r>
          </a:p>
          <a:p>
            <a:pPr lvl="1" indent="-219075" algn="ctr">
              <a:buNone/>
            </a:pPr>
            <a:r>
              <a:rPr lang="en-US" sz="1800" i="1" dirty="0" smtClean="0">
                <a:solidFill>
                  <a:schemeClr val="tx2"/>
                </a:solidFill>
              </a:rPr>
              <a:t>What is the purpose of preventing/detecting fraud and why is it important to you?</a:t>
            </a:r>
          </a:p>
          <a:p>
            <a:pPr lvl="1" indent="-396875" algn="ctr">
              <a:buNone/>
            </a:pPr>
            <a:r>
              <a:rPr lang="en-US" sz="1800" i="1" dirty="0" smtClean="0">
                <a:solidFill>
                  <a:schemeClr val="tx2"/>
                </a:solidFill>
              </a:rPr>
              <a:t>Is there another way of achieving the identified interest?</a:t>
            </a:r>
          </a:p>
          <a:p>
            <a:pPr lvl="1" indent="-303213" algn="ctr">
              <a:buNone/>
            </a:pPr>
            <a:r>
              <a:rPr kumimoji="0" lang="en-US" sz="1800" b="0" i="1" u="none" strike="noStrike" kern="1200" cap="none" spc="0" normalizeH="0" baseline="0" noProof="0" dirty="0" smtClean="0">
                <a:ln>
                  <a:noFill/>
                </a:ln>
                <a:solidFill>
                  <a:schemeClr val="tx2"/>
                </a:solidFill>
                <a:uLnTx/>
                <a:uFillTx/>
                <a:latin typeface="+mn-lt"/>
                <a:ea typeface="+mn-ea"/>
                <a:cs typeface="+mn-cs"/>
              </a:rPr>
              <a:t>What are the rights and expectations of the data subjects?</a:t>
            </a:r>
            <a:endParaRPr kumimoji="0" lang="en-US" sz="1800" b="0" i="0" u="none" strike="noStrike" kern="1200" cap="none" spc="0" normalizeH="0" baseline="0" noProof="0" dirty="0" smtClean="0">
              <a:ln>
                <a:noFill/>
              </a:ln>
              <a:solidFill>
                <a:schemeClr val="tx2"/>
              </a:solidFill>
              <a:uLnTx/>
              <a:uFillTx/>
              <a:latin typeface="+mn-lt"/>
              <a:ea typeface="+mn-ea"/>
              <a:cs typeface="+mn-cs"/>
            </a:endParaRPr>
          </a:p>
          <a:p>
            <a:pPr marL="93663" marR="0" lvl="0" indent="-93663" algn="ctr" defTabSz="914400" rtl="0" eaLnBrk="1" fontAlgn="auto" latinLnBrk="0" hangingPunct="1">
              <a:lnSpc>
                <a:spcPct val="100000"/>
              </a:lnSpc>
              <a:spcBef>
                <a:spcPct val="0"/>
              </a:spcBef>
              <a:spcAft>
                <a:spcPts val="600"/>
              </a:spcAft>
              <a:buClr>
                <a:srgbClr val="1B3664"/>
              </a:buClr>
              <a:buSzPct val="85000"/>
              <a:buNone/>
            </a:pPr>
            <a:r>
              <a:rPr kumimoji="0" lang="en-US" sz="1600" b="0" i="0" u="none" strike="noStrike" kern="1200" cap="none" spc="0" normalizeH="0" baseline="0" noProof="0" dirty="0" smtClean="0">
                <a:ln>
                  <a:noFill/>
                </a:ln>
                <a:solidFill>
                  <a:schemeClr val="tx2"/>
                </a:solidFill>
                <a:uLnTx/>
                <a:uFillTx/>
                <a:latin typeface="+mn-lt"/>
                <a:ea typeface="+mn-ea"/>
                <a:cs typeface="+mn-cs"/>
              </a:rPr>
              <a:t>  </a:t>
            </a:r>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3" cstate="print"/>
          <a:stretch>
            <a:fillRect/>
          </a:stretch>
        </p:blipFill>
        <p:spPr>
          <a:xfrm>
            <a:off x="914400" y="3029708"/>
            <a:ext cx="7260336" cy="1956816"/>
          </a:xfrm>
          <a:prstGeom prst="rect">
            <a:avLst/>
          </a:prstGeom>
          <a:noFill/>
          <a:ln>
            <a:noFill/>
          </a:ln>
        </p:spPr>
      </p:pic>
      <p:sp>
        <p:nvSpPr>
          <p:cNvPr id="2" name="Title 1"/>
          <p:cNvSpPr txBox="1">
            <a:spLocks noGrp="1"/>
          </p:cNvSpPr>
          <p:nvPr>
            <p:ph type="title"/>
          </p:nvPr>
        </p:nvSpPr>
        <p:spPr/>
        <p:txBody>
          <a:bodyPr/>
          <a:lstStyle/>
          <a:p>
            <a:pPr lvl="0"/>
            <a:r>
              <a:rPr lang="en-GB" sz="2000"/>
              <a:t>Welcome</a:t>
            </a:r>
            <a:endParaRPr lang="fr-BE" sz="2000"/>
          </a:p>
        </p:txBody>
      </p:sp>
      <p:sp>
        <p:nvSpPr>
          <p:cNvPr id="3" name="Content Placeholder 2"/>
          <p:cNvSpPr txBox="1">
            <a:spLocks noGrp="1"/>
          </p:cNvSpPr>
          <p:nvPr>
            <p:ph idx="1"/>
          </p:nvPr>
        </p:nvSpPr>
        <p:spPr>
          <a:xfrm>
            <a:off x="523969" y="1152546"/>
            <a:ext cx="7989890" cy="3419856"/>
          </a:xfrm>
        </p:spPr>
        <p:txBody>
          <a:bodyPr/>
          <a:lstStyle/>
          <a:p>
            <a:pPr lvl="0"/>
            <a:r>
              <a:rPr lang="en-GB" sz="1600" dirty="0"/>
              <a:t>You were invited by </a:t>
            </a:r>
            <a:r>
              <a:rPr lang="en-GB" sz="1600" dirty="0" err="1" smtClean="0"/>
              <a:t>ECOO</a:t>
            </a:r>
            <a:r>
              <a:rPr lang="en-GB" sz="1600" dirty="0" smtClean="0"/>
              <a:t> </a:t>
            </a:r>
            <a:r>
              <a:rPr lang="en-GB" sz="1600" dirty="0"/>
              <a:t>to attend today’s </a:t>
            </a:r>
            <a:r>
              <a:rPr lang="en-GB" sz="1600" dirty="0" smtClean="0"/>
              <a:t>event</a:t>
            </a:r>
            <a:endParaRPr lang="en-GB" sz="1600" dirty="0"/>
          </a:p>
          <a:p>
            <a:pPr lvl="0"/>
            <a:r>
              <a:rPr lang="en-GB" sz="1600" dirty="0"/>
              <a:t>In order to register to the event, you sent an email to </a:t>
            </a:r>
            <a:r>
              <a:rPr lang="en-GB" sz="1600" dirty="0" err="1" smtClean="0"/>
              <a:t>ECOO</a:t>
            </a:r>
            <a:r>
              <a:rPr lang="en-GB" sz="1600" dirty="0" smtClean="0"/>
              <a:t> </a:t>
            </a:r>
            <a:r>
              <a:rPr lang="en-GB" sz="1600" dirty="0"/>
              <a:t>with your contact </a:t>
            </a:r>
            <a:r>
              <a:rPr lang="en-GB" sz="1600" dirty="0" smtClean="0"/>
              <a:t>details</a:t>
            </a:r>
            <a:endParaRPr lang="en-GB" sz="1600" dirty="0"/>
          </a:p>
          <a:p>
            <a:pPr lvl="0"/>
            <a:endParaRPr lang="en-GB" sz="1600" dirty="0"/>
          </a:p>
          <a:p>
            <a:pPr lvl="0">
              <a:buNone/>
            </a:pPr>
            <a:r>
              <a:rPr lang="en-GB" sz="1600" dirty="0"/>
              <a:t>		</a:t>
            </a:r>
            <a:r>
              <a:rPr lang="en-GB" sz="1600" dirty="0">
                <a:solidFill>
                  <a:srgbClr val="FF0000"/>
                </a:solidFill>
              </a:rPr>
              <a:t> </a:t>
            </a:r>
            <a:r>
              <a:rPr lang="en-GB" sz="1600" dirty="0">
                <a:solidFill>
                  <a:srgbClr val="FF0000"/>
                </a:solidFill>
                <a:latin typeface="Aharoni" pitchFamily="2"/>
                <a:cs typeface="Aharoni" pitchFamily="2"/>
              </a:rPr>
              <a:t>What should have happened (if anything) between </a:t>
            </a:r>
            <a:r>
              <a:rPr lang="en-GB" sz="1600" dirty="0" err="1" smtClean="0">
                <a:solidFill>
                  <a:srgbClr val="FF0000"/>
                </a:solidFill>
                <a:latin typeface="Aharoni" pitchFamily="2"/>
                <a:cs typeface="Aharoni" pitchFamily="2"/>
              </a:rPr>
              <a:t>ECOO</a:t>
            </a:r>
            <a:r>
              <a:rPr lang="en-GB" sz="1600" dirty="0" smtClean="0">
                <a:solidFill>
                  <a:srgbClr val="FF0000"/>
                </a:solidFill>
                <a:latin typeface="Aharoni" pitchFamily="2"/>
                <a:cs typeface="Aharoni" pitchFamily="2"/>
              </a:rPr>
              <a:t> </a:t>
            </a:r>
            <a:r>
              <a:rPr lang="en-GB" sz="1600" dirty="0">
                <a:solidFill>
                  <a:srgbClr val="FF0000"/>
                </a:solidFill>
                <a:latin typeface="Aharoni" pitchFamily="2"/>
                <a:cs typeface="Aharoni" pitchFamily="2"/>
              </a:rPr>
              <a:t>and Mayer Brown	 </a:t>
            </a:r>
            <a:r>
              <a:rPr lang="en-GB" sz="1600" dirty="0" err="1">
                <a:solidFill>
                  <a:srgbClr val="FF0000"/>
                </a:solidFill>
                <a:latin typeface="Aharoni" pitchFamily="2"/>
                <a:cs typeface="Aharoni" pitchFamily="2"/>
              </a:rPr>
              <a:t>Brown</a:t>
            </a:r>
            <a:r>
              <a:rPr lang="en-GB" sz="1600" dirty="0">
                <a:solidFill>
                  <a:srgbClr val="FF0000"/>
                </a:solidFill>
                <a:latin typeface="Aharoni" pitchFamily="2"/>
                <a:cs typeface="Aharoni" pitchFamily="2"/>
              </a:rPr>
              <a:t>	  </a:t>
            </a:r>
          </a:p>
          <a:p>
            <a:pPr lvl="0">
              <a:buNone/>
            </a:pPr>
            <a:r>
              <a:rPr lang="en-GB" sz="1600" dirty="0">
                <a:solidFill>
                  <a:srgbClr val="FF0000"/>
                </a:solidFill>
                <a:latin typeface="Aharoni" pitchFamily="2"/>
                <a:cs typeface="Aharoni" pitchFamily="2"/>
              </a:rPr>
              <a:t>		What happens now?</a:t>
            </a:r>
            <a:endParaRPr lang="fr-BE" sz="1600" dirty="0">
              <a:solidFill>
                <a:srgbClr val="FF0000"/>
              </a:solidFill>
              <a:latin typeface="Aharoni" pitchFamily="2"/>
              <a:cs typeface="Aharoni" pitchFamily="2"/>
            </a:endParaRPr>
          </a:p>
          <a:p>
            <a:pPr lvl="0"/>
            <a:endParaRPr lang="fr-BE" dirty="0"/>
          </a:p>
        </p:txBody>
      </p:sp>
      <p:pic>
        <p:nvPicPr>
          <p:cNvPr id="6" name="Picture 2" descr="C:\Users\dd051341\Desktop\images.jpg"/>
          <p:cNvPicPr>
            <a:picLocks noChangeAspect="1"/>
          </p:cNvPicPr>
          <p:nvPr/>
        </p:nvPicPr>
        <p:blipFill>
          <a:blip r:embed="rId4" cstate="print"/>
          <a:srcRect/>
          <a:stretch>
            <a:fillRect/>
          </a:stretch>
        </p:blipFill>
        <p:spPr>
          <a:xfrm>
            <a:off x="634593" y="1964314"/>
            <a:ext cx="707407" cy="769915"/>
          </a:xfrm>
          <a:prstGeom prst="rect">
            <a:avLst/>
          </a:prstGeom>
          <a:noFill/>
          <a:ln>
            <a:noFill/>
          </a:ln>
        </p:spPr>
      </p:pic>
      <p:sp>
        <p:nvSpPr>
          <p:cNvPr id="7" name="Slide Number Placeholder 14"/>
          <p:cNvSpPr>
            <a:spLocks noGrp="1"/>
          </p:cNvSpPr>
          <p:nvPr>
            <p:ph type="sldNum" sz="quarter" idx="12"/>
          </p:nvPr>
        </p:nvSpPr>
        <p:spPr>
          <a:xfrm>
            <a:off x="4107600" y="4724411"/>
            <a:ext cx="914400" cy="116586"/>
          </a:xfrm>
        </p:spPr>
        <p:txBody>
          <a:bodyPr/>
          <a:lstStyle/>
          <a:p>
            <a:fld id="{626BF80B-33B5-4627-8985-D9082B3086CC}" type="slidenum">
              <a:rPr lang="en-US" smtClean="0"/>
              <a:pPr/>
              <a:t>3</a:t>
            </a:fld>
            <a:endParaRPr lang="en-US" dirty="0"/>
          </a:p>
        </p:txBody>
      </p:sp>
    </p:spTree>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44" y="1197864"/>
            <a:ext cx="8512447" cy="3419856"/>
          </a:xfrm>
        </p:spPr>
        <p:txBody>
          <a:bodyPr/>
          <a:lstStyle/>
          <a:p>
            <a:endParaRPr lang="en-US" sz="1600" dirty="0" smtClean="0"/>
          </a:p>
          <a:p>
            <a:endParaRPr lang="en-US" sz="16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30</a:t>
            </a:fld>
            <a:endParaRPr lang="en-US" dirty="0"/>
          </a:p>
        </p:txBody>
      </p:sp>
      <p:sp>
        <p:nvSpPr>
          <p:cNvPr id="6" name="Title 1"/>
          <p:cNvSpPr txBox="1">
            <a:spLocks/>
          </p:cNvSpPr>
          <p:nvPr/>
        </p:nvSpPr>
        <p:spPr>
          <a:xfrm>
            <a:off x="214756" y="171450"/>
            <a:ext cx="7989887" cy="606029"/>
          </a:xfrm>
          <a:prstGeom prst="rect">
            <a:avLst/>
          </a:prstGeom>
        </p:spPr>
        <p:txBody>
          <a:bodyPr vert="horz" lIns="0" tIns="0" rIns="0" bIns="0" rtlCol="0" anchor="t" anchorCtr="0">
            <a:noAutofit/>
          </a:bodyPr>
          <a:lstStyle/>
          <a:p>
            <a:pPr lvl="0">
              <a:spcBef>
                <a:spcPct val="0"/>
              </a:spcBef>
            </a:pPr>
            <a:r>
              <a:rPr lang="en-GB" sz="2200" dirty="0" smtClean="0">
                <a:solidFill>
                  <a:schemeClr val="bg1"/>
                </a:solidFill>
                <a:latin typeface="+mj-lt"/>
              </a:rPr>
              <a:t>The “Legitimate Interest” Assessment</a:t>
            </a:r>
            <a:endParaRPr kumimoji="0" lang="en-US" sz="22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7" name="Content Placeholder 6"/>
          <p:cNvGraphicFramePr>
            <a:graphicFrameLocks/>
          </p:cNvGraphicFramePr>
          <p:nvPr/>
        </p:nvGraphicFramePr>
        <p:xfrm>
          <a:off x="778281" y="1075329"/>
          <a:ext cx="6813365" cy="3411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C:\Users\dd051341\Desktop\assessment-2.png"/>
          <p:cNvPicPr>
            <a:picLocks noChangeAspect="1" noChangeArrowheads="1"/>
          </p:cNvPicPr>
          <p:nvPr/>
        </p:nvPicPr>
        <p:blipFill>
          <a:blip r:embed="rId7" cstate="print"/>
          <a:srcRect/>
          <a:stretch>
            <a:fillRect/>
          </a:stretch>
        </p:blipFill>
        <p:spPr bwMode="auto">
          <a:xfrm>
            <a:off x="6943060" y="820678"/>
            <a:ext cx="2200940" cy="2213644"/>
          </a:xfrm>
          <a:prstGeom prst="rect">
            <a:avLst/>
          </a:prstGeom>
          <a:noFill/>
        </p:spPr>
      </p:pic>
    </p:spTree>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Step 5: Review the Grounds for Processing</a:t>
            </a:r>
            <a:endParaRPr lang="fr-BE" sz="2200" dirty="0"/>
          </a:p>
        </p:txBody>
      </p:sp>
      <p:sp>
        <p:nvSpPr>
          <p:cNvPr id="3" name="Content Placeholder 2"/>
          <p:cNvSpPr>
            <a:spLocks noGrp="1"/>
          </p:cNvSpPr>
          <p:nvPr>
            <p:ph idx="1"/>
          </p:nvPr>
        </p:nvSpPr>
        <p:spPr/>
        <p:txBody>
          <a:bodyPr/>
          <a:lstStyle/>
          <a:p>
            <a:r>
              <a:rPr lang="en-GB" sz="2000" b="1" dirty="0" smtClean="0">
                <a:solidFill>
                  <a:schemeClr val="tx2"/>
                </a:solidFill>
              </a:rPr>
              <a:t>What happens to your old database?</a:t>
            </a:r>
          </a:p>
          <a:p>
            <a:pPr lvl="1"/>
            <a:r>
              <a:rPr lang="en-GB" sz="1600" dirty="0" smtClean="0"/>
              <a:t>You would like to contact all the individuals already included in your database to ask their consent on whether they would like to subscribe to a insurance policy.</a:t>
            </a:r>
          </a:p>
          <a:p>
            <a:pPr lvl="1"/>
            <a:r>
              <a:rPr lang="en-US" sz="1600" b="1" dirty="0" smtClean="0">
                <a:solidFill>
                  <a:schemeClr val="tx2"/>
                </a:solidFill>
              </a:rPr>
              <a:t>Honda Motor Europe fined £13,000</a:t>
            </a:r>
          </a:p>
          <a:p>
            <a:pPr lvl="2"/>
            <a:r>
              <a:rPr lang="en-US" sz="1600" dirty="0" smtClean="0"/>
              <a:t>Honda sent an email to 289,790 contacts asking “</a:t>
            </a:r>
            <a:r>
              <a:rPr lang="en-US" sz="1600" i="1" dirty="0" smtClean="0">
                <a:solidFill>
                  <a:schemeClr val="tx2"/>
                </a:solidFill>
              </a:rPr>
              <a:t>Would you like to hear from Honda</a:t>
            </a:r>
            <a:r>
              <a:rPr lang="en-US" sz="1600" dirty="0" smtClean="0">
                <a:solidFill>
                  <a:schemeClr val="tx2"/>
                </a:solidFill>
              </a:rPr>
              <a:t>?”</a:t>
            </a:r>
          </a:p>
          <a:p>
            <a:pPr lvl="2"/>
            <a:r>
              <a:rPr lang="en-US" sz="1600" dirty="0" smtClean="0"/>
              <a:t>Honda was trying to comply with </a:t>
            </a:r>
            <a:r>
              <a:rPr lang="en-US" sz="1600" dirty="0" err="1" smtClean="0"/>
              <a:t>GDPR</a:t>
            </a:r>
            <a:r>
              <a:rPr lang="en-US" sz="1600" dirty="0" smtClean="0"/>
              <a:t>: the email was sent in order to clarify how many of the subscribers would like to receive marketing emails going forward.</a:t>
            </a:r>
          </a:p>
          <a:p>
            <a:pPr marL="182563" lvl="2" indent="-182563">
              <a:spcBef>
                <a:spcPct val="0"/>
              </a:spcBef>
            </a:pPr>
            <a:r>
              <a:rPr lang="en-US" sz="2000" dirty="0" smtClean="0">
                <a:solidFill>
                  <a:schemeClr val="tx2"/>
                </a:solidFill>
              </a:rPr>
              <a:t> </a:t>
            </a:r>
            <a:r>
              <a:rPr lang="en-US" sz="2000" b="1" dirty="0" smtClean="0">
                <a:solidFill>
                  <a:schemeClr val="tx2"/>
                </a:solidFill>
              </a:rPr>
              <a:t>Key take-away</a:t>
            </a:r>
            <a:r>
              <a:rPr lang="en-US" sz="2000" dirty="0" smtClean="0">
                <a:solidFill>
                  <a:schemeClr val="tx2"/>
                </a:solidFill>
              </a:rPr>
              <a:t>:  </a:t>
            </a:r>
            <a:r>
              <a:rPr lang="en-US" sz="2000" u="sng" dirty="0" smtClean="0"/>
              <a:t>Even asking for consent is classified as marketing and is in breach of the upcoming </a:t>
            </a:r>
            <a:r>
              <a:rPr lang="en-US" sz="2000" u="sng" dirty="0" err="1" smtClean="0"/>
              <a:t>GDPR</a:t>
            </a:r>
            <a:r>
              <a:rPr lang="en-US" sz="2000" u="sng" dirty="0" smtClean="0"/>
              <a:t>!</a:t>
            </a:r>
          </a:p>
          <a:p>
            <a:pPr lvl="2"/>
            <a:endParaRPr lang="en-US" sz="1600" dirty="0" smtClean="0"/>
          </a:p>
          <a:p>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31</a:t>
            </a:fld>
            <a:endParaRPr lang="en-US" dirty="0"/>
          </a:p>
        </p:txBody>
      </p:sp>
    </p:spTree>
  </p:cSld>
  <p:clrMapOvr>
    <a:masterClrMapping/>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Step 6: Review Information Notices</a:t>
            </a:r>
            <a:endParaRPr lang="en-GB" sz="2200" dirty="0"/>
          </a:p>
        </p:txBody>
      </p:sp>
      <p:sp>
        <p:nvSpPr>
          <p:cNvPr id="3" name="Content Placeholder 2"/>
          <p:cNvSpPr>
            <a:spLocks noGrp="1"/>
          </p:cNvSpPr>
          <p:nvPr>
            <p:ph idx="1"/>
          </p:nvPr>
        </p:nvSpPr>
        <p:spPr>
          <a:xfrm>
            <a:off x="301944" y="1197864"/>
            <a:ext cx="8491182" cy="3419856"/>
          </a:xfrm>
        </p:spPr>
        <p:txBody>
          <a:bodyPr/>
          <a:lstStyle/>
          <a:p>
            <a:r>
              <a:rPr lang="en-GB" sz="1800" dirty="0" smtClean="0"/>
              <a:t>To ensure transparency of processing, controller must provide information notices.</a:t>
            </a:r>
          </a:p>
          <a:p>
            <a:r>
              <a:rPr lang="en-GB" sz="1800" dirty="0" smtClean="0"/>
              <a:t>They must be provided at the time data are obtained and must include:</a:t>
            </a:r>
          </a:p>
          <a:p>
            <a:pPr>
              <a:buNone/>
            </a:pPr>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32</a:t>
            </a:fld>
            <a:endParaRPr lang="en-US" dirty="0"/>
          </a:p>
        </p:txBody>
      </p:sp>
      <p:sp>
        <p:nvSpPr>
          <p:cNvPr id="5" name="Title 1"/>
          <p:cNvSpPr txBox="1">
            <a:spLocks/>
          </p:cNvSpPr>
          <p:nvPr/>
        </p:nvSpPr>
        <p:spPr>
          <a:xfrm>
            <a:off x="356065" y="2030819"/>
            <a:ext cx="5066539" cy="3112681"/>
          </a:xfrm>
          <a:prstGeom prst="rect">
            <a:avLst/>
          </a:prstGeom>
        </p:spPr>
        <p:txBody>
          <a:bodyPr vert="horz" lIns="0" tIns="0" rIns="0" bIns="0" rtlCol="0" anchor="t" anchorCtr="0">
            <a:noAutofit/>
          </a:bodyPr>
          <a:lstStyle/>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Identity and contact details of the controller</a:t>
            </a: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Details of representative and </a:t>
            </a:r>
            <a:r>
              <a:rPr lang="en-GB" sz="1600" b="1" dirty="0" err="1" smtClean="0">
                <a:solidFill>
                  <a:schemeClr val="tx2"/>
                </a:solidFill>
              </a:rPr>
              <a:t>DPO</a:t>
            </a:r>
            <a:endParaRPr lang="en-GB" sz="1600" b="1" dirty="0" smtClean="0">
              <a:solidFill>
                <a:schemeClr val="tx2"/>
              </a:solidFill>
            </a:endParaRP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Purpose and legal basis of processing</a:t>
            </a:r>
          </a:p>
          <a:p>
            <a:pPr defTabSz="311150">
              <a:lnSpc>
                <a:spcPct val="90000"/>
              </a:lnSpc>
              <a:spcBef>
                <a:spcPct val="0"/>
              </a:spcBef>
              <a:spcAft>
                <a:spcPct val="35000"/>
              </a:spcAft>
              <a:buFont typeface="Wingdings" pitchFamily="2" charset="2"/>
              <a:buChar char="Ø"/>
            </a:pPr>
            <a:r>
              <a:rPr lang="en-GB" sz="1600" b="1" dirty="0" smtClean="0">
                <a:solidFill>
                  <a:schemeClr val="tx2"/>
                </a:solidFill>
              </a:rPr>
              <a:t> Data storage period</a:t>
            </a:r>
          </a:p>
          <a:p>
            <a:pPr defTabSz="311150">
              <a:lnSpc>
                <a:spcPct val="90000"/>
              </a:lnSpc>
              <a:spcBef>
                <a:spcPct val="0"/>
              </a:spcBef>
              <a:spcAft>
                <a:spcPct val="35000"/>
              </a:spcAft>
              <a:buFont typeface="Wingdings" pitchFamily="2" charset="2"/>
              <a:buChar char="Ø"/>
            </a:pPr>
            <a:r>
              <a:rPr lang="en-GB" sz="1600" b="1" dirty="0" smtClean="0">
                <a:solidFill>
                  <a:schemeClr val="tx2"/>
                </a:solidFill>
              </a:rPr>
              <a:t> Details of data transfers outside </a:t>
            </a:r>
            <a:r>
              <a:rPr lang="en-GB" sz="1600" b="1" dirty="0" err="1" smtClean="0">
                <a:solidFill>
                  <a:schemeClr val="tx2"/>
                </a:solidFill>
              </a:rPr>
              <a:t>EEA</a:t>
            </a:r>
            <a:r>
              <a:rPr lang="en-GB" sz="1600" b="1" dirty="0" smtClean="0">
                <a:solidFill>
                  <a:schemeClr val="tx2"/>
                </a:solidFill>
              </a:rPr>
              <a:t> and safeguards</a:t>
            </a: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Recipients</a:t>
            </a:r>
          </a:p>
          <a:p>
            <a:pPr lvl="0" defTabSz="311150">
              <a:lnSpc>
                <a:spcPct val="90000"/>
              </a:lnSpc>
              <a:spcBef>
                <a:spcPct val="0"/>
              </a:spcBef>
              <a:spcAft>
                <a:spcPct val="35000"/>
              </a:spcAft>
              <a:buFont typeface="Wingdings" pitchFamily="2" charset="2"/>
              <a:buChar char="Ø"/>
            </a:pPr>
            <a:endParaRPr lang="en-GB" sz="1400" b="1" dirty="0" smtClean="0">
              <a:solidFill>
                <a:schemeClr val="tx2"/>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p:txBody>
      </p:sp>
      <p:sp>
        <p:nvSpPr>
          <p:cNvPr id="7" name="Title 1"/>
          <p:cNvSpPr txBox="1">
            <a:spLocks/>
          </p:cNvSpPr>
          <p:nvPr/>
        </p:nvSpPr>
        <p:spPr>
          <a:xfrm>
            <a:off x="5197421" y="1988288"/>
            <a:ext cx="5066539" cy="3027621"/>
          </a:xfrm>
          <a:prstGeom prst="rect">
            <a:avLst/>
          </a:prstGeom>
        </p:spPr>
        <p:txBody>
          <a:bodyPr vert="horz" lIns="0" tIns="0" rIns="0" bIns="0" rtlCol="0" anchor="t" anchorCtr="0">
            <a:noAutofit/>
          </a:bodyPr>
          <a:lstStyle/>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Use of automated decision making</a:t>
            </a:r>
          </a:p>
          <a:p>
            <a:pPr lvl="0" defTabSz="311150">
              <a:lnSpc>
                <a:spcPct val="90000"/>
              </a:lnSpc>
              <a:spcBef>
                <a:spcPct val="0"/>
              </a:spcBef>
              <a:spcAft>
                <a:spcPct val="35000"/>
              </a:spcAft>
            </a:pPr>
            <a:r>
              <a:rPr lang="en-GB" sz="1600" b="1" dirty="0" smtClean="0">
                <a:solidFill>
                  <a:schemeClr val="tx2"/>
                </a:solidFill>
              </a:rPr>
              <a:t> or profiling</a:t>
            </a:r>
          </a:p>
          <a:p>
            <a:pPr defTabSz="311150">
              <a:lnSpc>
                <a:spcPct val="90000"/>
              </a:lnSpc>
              <a:spcBef>
                <a:spcPct val="0"/>
              </a:spcBef>
              <a:spcAft>
                <a:spcPct val="35000"/>
              </a:spcAft>
              <a:buFont typeface="Wingdings" pitchFamily="2" charset="2"/>
              <a:buChar char="Ø"/>
            </a:pPr>
            <a:r>
              <a:rPr lang="en-GB" sz="1600" b="1" dirty="0" smtClean="0">
                <a:solidFill>
                  <a:schemeClr val="tx2"/>
                </a:solidFill>
              </a:rPr>
              <a:t> Details of legitimate interests</a:t>
            </a:r>
          </a:p>
          <a:p>
            <a:pPr defTabSz="311150">
              <a:lnSpc>
                <a:spcPct val="90000"/>
              </a:lnSpc>
              <a:spcBef>
                <a:spcPct val="0"/>
              </a:spcBef>
              <a:spcAft>
                <a:spcPct val="35000"/>
              </a:spcAft>
              <a:buFont typeface="Wingdings" pitchFamily="2" charset="2"/>
              <a:buChar char="Ø"/>
            </a:pPr>
            <a:r>
              <a:rPr lang="en-GB" sz="1600" b="1" dirty="0" smtClean="0">
                <a:solidFill>
                  <a:schemeClr val="tx2"/>
                </a:solidFill>
              </a:rPr>
              <a:t> Rights of access and correction</a:t>
            </a: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Right to withdraw consent</a:t>
            </a: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Right of complain to </a:t>
            </a:r>
            <a:r>
              <a:rPr lang="en-GB" sz="1600" b="1" dirty="0" err="1" smtClean="0">
                <a:solidFill>
                  <a:schemeClr val="tx2"/>
                </a:solidFill>
              </a:rPr>
              <a:t>DPA</a:t>
            </a:r>
            <a:endParaRPr lang="en-GB" sz="1600" b="1" dirty="0" smtClean="0">
              <a:solidFill>
                <a:schemeClr val="tx2"/>
              </a:solidFill>
            </a:endParaRP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Right of object to data processing</a:t>
            </a: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Right of data portability</a:t>
            </a:r>
            <a:endParaRPr lang="en-GB" sz="1600" dirty="0" smtClean="0">
              <a:solidFill>
                <a:schemeClr val="tx2"/>
              </a:solidFill>
            </a:endParaRPr>
          </a:p>
          <a:p>
            <a:pPr lvl="0" defTabSz="311150">
              <a:lnSpc>
                <a:spcPct val="90000"/>
              </a:lnSpc>
              <a:spcBef>
                <a:spcPct val="0"/>
              </a:spcBef>
              <a:spcAft>
                <a:spcPct val="35000"/>
              </a:spcAft>
              <a:buFont typeface="Wingdings" pitchFamily="2" charset="2"/>
              <a:buChar char="Ø"/>
            </a:pPr>
            <a:endParaRPr lang="en-GB" sz="1400" b="1" dirty="0" smtClean="0">
              <a:solidFill>
                <a:schemeClr val="tx2"/>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p:txBody>
      </p:sp>
    </p:spTree>
  </p:cSld>
  <p:clrMapOvr>
    <a:masterClrMapping/>
  </p:clrMapOvr>
  <p:transition>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Step 6: Review Information Notices</a:t>
            </a:r>
            <a:endParaRPr lang="fr-BE" sz="2200" dirty="0"/>
          </a:p>
        </p:txBody>
      </p:sp>
      <p:sp>
        <p:nvSpPr>
          <p:cNvPr id="3" name="Content Placeholder 2"/>
          <p:cNvSpPr>
            <a:spLocks noGrp="1"/>
          </p:cNvSpPr>
          <p:nvPr>
            <p:ph idx="1"/>
          </p:nvPr>
        </p:nvSpPr>
        <p:spPr/>
        <p:txBody>
          <a:bodyPr/>
          <a:lstStyle/>
          <a:p>
            <a:pPr marL="182563" lvl="1" indent="-182563">
              <a:buSzPct val="85000"/>
              <a:buFont typeface="Arial" pitchFamily="34" charset="0"/>
              <a:buChar char="•"/>
            </a:pPr>
            <a:r>
              <a:rPr lang="en-US" sz="2400" dirty="0" smtClean="0"/>
              <a:t>Given the amount of information, consider drafting layered privacy policy </a:t>
            </a:r>
          </a:p>
          <a:p>
            <a:pPr marL="182563" lvl="1" indent="-182563">
              <a:buSzPct val="85000"/>
              <a:buFont typeface="Arial" pitchFamily="34" charset="0"/>
              <a:buChar char="•"/>
            </a:pPr>
            <a:r>
              <a:rPr lang="en-US" sz="2400" dirty="0" smtClean="0"/>
              <a:t>You should inform individuals:</a:t>
            </a:r>
          </a:p>
          <a:p>
            <a:pPr marL="355601" lvl="2" indent="-182563">
              <a:buFont typeface="Wingdings" pitchFamily="2" charset="2"/>
              <a:buChar char="ü"/>
            </a:pPr>
            <a:r>
              <a:rPr lang="en-US" sz="1800" dirty="0" smtClean="0"/>
              <a:t>At the time the information is collected from                                                               the relevant individual; or</a:t>
            </a:r>
          </a:p>
          <a:p>
            <a:pPr marL="355601" lvl="2" indent="-182563">
              <a:buFont typeface="Wingdings" pitchFamily="2" charset="2"/>
              <a:buChar char="ü"/>
            </a:pPr>
            <a:r>
              <a:rPr lang="en-US" sz="1800" dirty="0" smtClean="0"/>
              <a:t>Where collected from a third party, at the time                                                              a communication is made to the data subject,                                                              the personal data is disclosed to another third party                                                   or within one month of first receiving it at the latest</a:t>
            </a:r>
          </a:p>
          <a:p>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33</a:t>
            </a:fld>
            <a:endParaRPr lang="en-US"/>
          </a:p>
        </p:txBody>
      </p:sp>
      <p:pic>
        <p:nvPicPr>
          <p:cNvPr id="5" name="Picture 2" descr="C:\Users\CH021470\AppData\Local\Microsoft\Windows\Temporary Internet Files\Content.Outlook\0QX7IY1Y\DM7zNFkWAAUrov7.jpg"/>
          <p:cNvPicPr>
            <a:picLocks noChangeAspect="1" noChangeArrowheads="1"/>
          </p:cNvPicPr>
          <p:nvPr/>
        </p:nvPicPr>
        <p:blipFill>
          <a:blip r:embed="rId2" cstate="print"/>
          <a:stretch/>
        </p:blipFill>
        <p:spPr>
          <a:xfrm>
            <a:off x="5676901" y="1819050"/>
            <a:ext cx="3159066" cy="2265903"/>
          </a:xfrm>
          <a:prstGeom prst="rect">
            <a:avLst/>
          </a:prstGeom>
          <a:noFill/>
        </p:spPr>
      </p:pic>
    </p:spTree>
  </p:cSld>
  <p:clrMapOvr>
    <a:masterClrMapping/>
  </p:clrMapOvr>
  <p:transition>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Step 7: Update Your Data Governance Policies and Procedures</a:t>
            </a:r>
            <a:endParaRPr lang="fr-BE" sz="2000" dirty="0"/>
          </a:p>
        </p:txBody>
      </p:sp>
      <p:sp>
        <p:nvSpPr>
          <p:cNvPr id="3" name="Content Placeholder 2"/>
          <p:cNvSpPr>
            <a:spLocks noGrp="1"/>
          </p:cNvSpPr>
          <p:nvPr>
            <p:ph idx="1"/>
          </p:nvPr>
        </p:nvSpPr>
        <p:spPr/>
        <p:txBody>
          <a:bodyPr/>
          <a:lstStyle/>
          <a:p>
            <a:endParaRPr lang="fr-BE" smtClean="0"/>
          </a:p>
          <a:p>
            <a:pPr lvl="0"/>
            <a:endParaRPr lang="fr-BE"/>
          </a:p>
        </p:txBody>
      </p:sp>
      <p:sp>
        <p:nvSpPr>
          <p:cNvPr id="4" name="Slide Number Placeholder 3"/>
          <p:cNvSpPr>
            <a:spLocks noGrp="1"/>
          </p:cNvSpPr>
          <p:nvPr>
            <p:ph type="sldNum" sz="quarter" idx="12"/>
          </p:nvPr>
        </p:nvSpPr>
        <p:spPr/>
        <p:txBody>
          <a:bodyPr/>
          <a:lstStyle/>
          <a:p>
            <a:fld id="{626BF80B-33B5-4627-8985-D9082B3086CC}" type="slidenum">
              <a:rPr lang="en-US" smtClean="0"/>
              <a:pPr/>
              <a:t>34</a:t>
            </a:fld>
            <a:endParaRPr lang="en-US"/>
          </a:p>
        </p:txBody>
      </p:sp>
      <p:grpSp>
        <p:nvGrpSpPr>
          <p:cNvPr id="6" name="Diagram 5"/>
          <p:cNvGrpSpPr/>
          <p:nvPr/>
        </p:nvGrpSpPr>
        <p:grpSpPr>
          <a:xfrm>
            <a:off x="849852" y="1269397"/>
            <a:ext cx="7398291" cy="3151946"/>
            <a:chOff x="849852" y="1269397"/>
            <a:chExt cx="7398291" cy="3151946"/>
          </a:xfrm>
        </p:grpSpPr>
        <p:sp>
          <p:nvSpPr>
            <p:cNvPr id="7" name="Freeform 6"/>
            <p:cNvSpPr/>
            <p:nvPr/>
          </p:nvSpPr>
          <p:spPr>
            <a:xfrm>
              <a:off x="849852" y="1269397"/>
              <a:ext cx="7395319" cy="1484080"/>
            </a:xfrm>
            <a:custGeom>
              <a:avLst/>
              <a:gdLst>
                <a:gd name="f0" fmla="val 10800000"/>
                <a:gd name="f1" fmla="val 5400000"/>
                <a:gd name="f2" fmla="val 180"/>
                <a:gd name="f3" fmla="val w"/>
                <a:gd name="f4" fmla="val h"/>
                <a:gd name="f5" fmla="val 0"/>
                <a:gd name="f6" fmla="val 7395318"/>
                <a:gd name="f7" fmla="val 1484082"/>
                <a:gd name="f8" fmla="val 148408"/>
                <a:gd name="f9" fmla="val 109048"/>
                <a:gd name="f10" fmla="val 15636"/>
                <a:gd name="f11" fmla="val 71300"/>
                <a:gd name="f12" fmla="val 43468"/>
                <a:gd name="f13" fmla="val 7246910"/>
                <a:gd name="f14" fmla="val 7286270"/>
                <a:gd name="f15" fmla="val 7324018"/>
                <a:gd name="f16" fmla="val 7351850"/>
                <a:gd name="f17" fmla="val 7379682"/>
                <a:gd name="f18" fmla="val 1335674"/>
                <a:gd name="f19" fmla="val 1375034"/>
                <a:gd name="f20" fmla="val 1412782"/>
                <a:gd name="f21" fmla="val 1440614"/>
                <a:gd name="f22" fmla="val 1468446"/>
                <a:gd name="f23" fmla="+- 0 0 -90"/>
                <a:gd name="f24" fmla="*/ f3 1 7395318"/>
                <a:gd name="f25" fmla="*/ f4 1 1484082"/>
                <a:gd name="f26" fmla="val f5"/>
                <a:gd name="f27" fmla="val f6"/>
                <a:gd name="f28" fmla="val f7"/>
                <a:gd name="f29" fmla="*/ f23 f0 1"/>
                <a:gd name="f30" fmla="+- f28 0 f26"/>
                <a:gd name="f31" fmla="+- f27 0 f26"/>
                <a:gd name="f32" fmla="*/ f29 1 f2"/>
                <a:gd name="f33" fmla="*/ f31 1 7395318"/>
                <a:gd name="f34" fmla="*/ f30 1 1484082"/>
                <a:gd name="f35" fmla="*/ 0 f31 1"/>
                <a:gd name="f36" fmla="*/ 148408 f30 1"/>
                <a:gd name="f37" fmla="*/ 43468 f31 1"/>
                <a:gd name="f38" fmla="*/ 43468 f30 1"/>
                <a:gd name="f39" fmla="*/ 148408 f31 1"/>
                <a:gd name="f40" fmla="*/ 0 f30 1"/>
                <a:gd name="f41" fmla="*/ 7246910 f31 1"/>
                <a:gd name="f42" fmla="*/ 7351850 f31 1"/>
                <a:gd name="f43" fmla="*/ 7395318 f31 1"/>
                <a:gd name="f44" fmla="*/ 1335674 f30 1"/>
                <a:gd name="f45" fmla="*/ 1440614 f30 1"/>
                <a:gd name="f46" fmla="*/ 1484082 f30 1"/>
                <a:gd name="f47" fmla="+- f32 0 f1"/>
                <a:gd name="f48" fmla="*/ f35 1 7395318"/>
                <a:gd name="f49" fmla="*/ f36 1 1484082"/>
                <a:gd name="f50" fmla="*/ f37 1 7395318"/>
                <a:gd name="f51" fmla="*/ f38 1 1484082"/>
                <a:gd name="f52" fmla="*/ f39 1 7395318"/>
                <a:gd name="f53" fmla="*/ f40 1 1484082"/>
                <a:gd name="f54" fmla="*/ f41 1 7395318"/>
                <a:gd name="f55" fmla="*/ f42 1 7395318"/>
                <a:gd name="f56" fmla="*/ f43 1 7395318"/>
                <a:gd name="f57" fmla="*/ f44 1 1484082"/>
                <a:gd name="f58" fmla="*/ f45 1 1484082"/>
                <a:gd name="f59" fmla="*/ f46 1 1484082"/>
                <a:gd name="f60" fmla="*/ f26 1 f33"/>
                <a:gd name="f61" fmla="*/ f27 1 f33"/>
                <a:gd name="f62" fmla="*/ f26 1 f34"/>
                <a:gd name="f63" fmla="*/ f28 1 f34"/>
                <a:gd name="f64" fmla="*/ f48 1 f33"/>
                <a:gd name="f65" fmla="*/ f49 1 f34"/>
                <a:gd name="f66" fmla="*/ f50 1 f33"/>
                <a:gd name="f67" fmla="*/ f51 1 f34"/>
                <a:gd name="f68" fmla="*/ f52 1 f33"/>
                <a:gd name="f69" fmla="*/ f53 1 f34"/>
                <a:gd name="f70" fmla="*/ f54 1 f33"/>
                <a:gd name="f71" fmla="*/ f55 1 f33"/>
                <a:gd name="f72" fmla="*/ f56 1 f33"/>
                <a:gd name="f73" fmla="*/ f57 1 f34"/>
                <a:gd name="f74" fmla="*/ f58 1 f34"/>
                <a:gd name="f75" fmla="*/ f59 1 f34"/>
                <a:gd name="f76" fmla="*/ f60 f24 1"/>
                <a:gd name="f77" fmla="*/ f61 f24 1"/>
                <a:gd name="f78" fmla="*/ f63 f25 1"/>
                <a:gd name="f79" fmla="*/ f62 f25 1"/>
                <a:gd name="f80" fmla="*/ f64 f24 1"/>
                <a:gd name="f81" fmla="*/ f65 f25 1"/>
                <a:gd name="f82" fmla="*/ f66 f24 1"/>
                <a:gd name="f83" fmla="*/ f67 f25 1"/>
                <a:gd name="f84" fmla="*/ f68 f24 1"/>
                <a:gd name="f85" fmla="*/ f69 f25 1"/>
                <a:gd name="f86" fmla="*/ f70 f24 1"/>
                <a:gd name="f87" fmla="*/ f71 f24 1"/>
                <a:gd name="f88" fmla="*/ f72 f24 1"/>
                <a:gd name="f89" fmla="*/ f73 f25 1"/>
                <a:gd name="f90" fmla="*/ f74 f25 1"/>
                <a:gd name="f91" fmla="*/ f75 f25 1"/>
              </a:gdLst>
              <a:ahLst/>
              <a:cxnLst>
                <a:cxn ang="3cd4">
                  <a:pos x="hc" y="t"/>
                </a:cxn>
                <a:cxn ang="0">
                  <a:pos x="r" y="vc"/>
                </a:cxn>
                <a:cxn ang="cd4">
                  <a:pos x="hc" y="b"/>
                </a:cxn>
                <a:cxn ang="cd2">
                  <a:pos x="l" y="vc"/>
                </a:cxn>
                <a:cxn ang="f47">
                  <a:pos x="f80" y="f81"/>
                </a:cxn>
                <a:cxn ang="f47">
                  <a:pos x="f82" y="f83"/>
                </a:cxn>
                <a:cxn ang="f47">
                  <a:pos x="f84" y="f85"/>
                </a:cxn>
                <a:cxn ang="f47">
                  <a:pos x="f86" y="f85"/>
                </a:cxn>
                <a:cxn ang="f47">
                  <a:pos x="f87" y="f83"/>
                </a:cxn>
                <a:cxn ang="f47">
                  <a:pos x="f88" y="f81"/>
                </a:cxn>
                <a:cxn ang="f47">
                  <a:pos x="f88" y="f89"/>
                </a:cxn>
                <a:cxn ang="f47">
                  <a:pos x="f87" y="f90"/>
                </a:cxn>
                <a:cxn ang="f47">
                  <a:pos x="f86" y="f91"/>
                </a:cxn>
                <a:cxn ang="f47">
                  <a:pos x="f84" y="f91"/>
                </a:cxn>
                <a:cxn ang="f47">
                  <a:pos x="f82" y="f90"/>
                </a:cxn>
                <a:cxn ang="f47">
                  <a:pos x="f80" y="f89"/>
                </a:cxn>
                <a:cxn ang="f47">
                  <a:pos x="f80" y="f81"/>
                </a:cxn>
              </a:cxnLst>
              <a:rect l="f76" t="f79" r="f77" b="f78"/>
              <a:pathLst>
                <a:path w="7395318" h="1484082">
                  <a:moveTo>
                    <a:pt x="f5" y="f8"/>
                  </a:moveTo>
                  <a:cubicBezTo>
                    <a:pt x="f5" y="f9"/>
                    <a:pt x="f10" y="f11"/>
                    <a:pt x="f12" y="f12"/>
                  </a:cubicBezTo>
                  <a:cubicBezTo>
                    <a:pt x="f11" y="f10"/>
                    <a:pt x="f9" y="f5"/>
                    <a:pt x="f8" y="f5"/>
                  </a:cubicBezTo>
                  <a:lnTo>
                    <a:pt x="f13" y="f5"/>
                  </a:lnTo>
                  <a:cubicBezTo>
                    <a:pt x="f14" y="f5"/>
                    <a:pt x="f15" y="f10"/>
                    <a:pt x="f16" y="f12"/>
                  </a:cubicBezTo>
                  <a:cubicBezTo>
                    <a:pt x="f17" y="f11"/>
                    <a:pt x="f6" y="f9"/>
                    <a:pt x="f6" y="f8"/>
                  </a:cubicBezTo>
                  <a:lnTo>
                    <a:pt x="f6" y="f18"/>
                  </a:lnTo>
                  <a:cubicBezTo>
                    <a:pt x="f6" y="f19"/>
                    <a:pt x="f17" y="f20"/>
                    <a:pt x="f16" y="f21"/>
                  </a:cubicBezTo>
                  <a:cubicBezTo>
                    <a:pt x="f15" y="f22"/>
                    <a:pt x="f14" y="f7"/>
                    <a:pt x="f13" y="f7"/>
                  </a:cubicBezTo>
                  <a:lnTo>
                    <a:pt x="f8" y="f7"/>
                  </a:lnTo>
                  <a:cubicBezTo>
                    <a:pt x="f9" y="f7"/>
                    <a:pt x="f11" y="f22"/>
                    <a:pt x="f12" y="f21"/>
                  </a:cubicBezTo>
                  <a:cubicBezTo>
                    <a:pt x="f10" y="f20"/>
                    <a:pt x="f5" y="f19"/>
                    <a:pt x="f5" y="f18"/>
                  </a:cubicBezTo>
                  <a:lnTo>
                    <a:pt x="f5" y="f8"/>
                  </a:lnTo>
                  <a:close/>
                </a:path>
              </a:pathLst>
            </a:custGeom>
            <a:solidFill>
              <a:srgbClr val="005A8C"/>
            </a:solidFill>
            <a:ln w="25402">
              <a:solidFill>
                <a:srgbClr val="FFFFFF"/>
              </a:solidFill>
              <a:prstDash val="solid"/>
            </a:ln>
          </p:spPr>
          <p:txBody>
            <a:bodyPr vert="horz" wrap="square" lIns="119667" tIns="119667" rIns="119667" bIns="119667" anchor="ctr" anchorCtr="1" compatLnSpc="1"/>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dirty="0">
                  <a:solidFill>
                    <a:srgbClr val="FFFFFF"/>
                  </a:solidFill>
                  <a:uFillTx/>
                  <a:latin typeface="Calibri"/>
                  <a:ea typeface="Calibri"/>
                  <a:cs typeface="Calibri"/>
                </a:rPr>
                <a:t>Policies and procedures should be updated to detail how your organisation will practically comply with the new requirements</a:t>
              </a:r>
              <a:endParaRPr lang="fr-BE" sz="2000" b="0" i="0" u="none" strike="noStrike" kern="1200" cap="none" spc="0" baseline="0" dirty="0">
                <a:solidFill>
                  <a:srgbClr val="FFFFFF"/>
                </a:solidFill>
                <a:uFillTx/>
                <a:latin typeface="Calibri"/>
                <a:ea typeface="Calibri"/>
                <a:cs typeface="Calibri"/>
              </a:endParaRPr>
            </a:p>
          </p:txBody>
        </p:sp>
        <p:sp>
          <p:nvSpPr>
            <p:cNvPr id="8" name="Freeform 7"/>
            <p:cNvSpPr/>
            <p:nvPr/>
          </p:nvSpPr>
          <p:spPr>
            <a:xfrm>
              <a:off x="852824" y="2937263"/>
              <a:ext cx="1385928" cy="1484080"/>
            </a:xfrm>
            <a:custGeom>
              <a:avLst/>
              <a:gdLst>
                <a:gd name="f0" fmla="val 10800000"/>
                <a:gd name="f1" fmla="val 5400000"/>
                <a:gd name="f2" fmla="val 180"/>
                <a:gd name="f3" fmla="val w"/>
                <a:gd name="f4" fmla="val h"/>
                <a:gd name="f5" fmla="val 0"/>
                <a:gd name="f6" fmla="val 1385929"/>
                <a:gd name="f7" fmla="val 1484082"/>
                <a:gd name="f8" fmla="val 138593"/>
                <a:gd name="f9" fmla="val 101836"/>
                <a:gd name="f10" fmla="val 14602"/>
                <a:gd name="f11" fmla="val 66584"/>
                <a:gd name="f12" fmla="val 40593"/>
                <a:gd name="f13" fmla="val 1247336"/>
                <a:gd name="f14" fmla="val 1284093"/>
                <a:gd name="f15" fmla="val 1319345"/>
                <a:gd name="f16" fmla="val 1345336"/>
                <a:gd name="f17" fmla="val 1371327"/>
                <a:gd name="f18" fmla="val 1345489"/>
                <a:gd name="f19" fmla="val 1382246"/>
                <a:gd name="f20" fmla="val 1417498"/>
                <a:gd name="f21" fmla="val 1443489"/>
                <a:gd name="f22" fmla="val 1469480"/>
                <a:gd name="f23" fmla="+- 0 0 -90"/>
                <a:gd name="f24" fmla="*/ f3 1 1385929"/>
                <a:gd name="f25" fmla="*/ f4 1 1484082"/>
                <a:gd name="f26" fmla="val f5"/>
                <a:gd name="f27" fmla="val f6"/>
                <a:gd name="f28" fmla="val f7"/>
                <a:gd name="f29" fmla="*/ f23 f0 1"/>
                <a:gd name="f30" fmla="+- f28 0 f26"/>
                <a:gd name="f31" fmla="+- f27 0 f26"/>
                <a:gd name="f32" fmla="*/ f29 1 f2"/>
                <a:gd name="f33" fmla="*/ f31 1 1385929"/>
                <a:gd name="f34" fmla="*/ f30 1 1484082"/>
                <a:gd name="f35" fmla="*/ 0 f31 1"/>
                <a:gd name="f36" fmla="*/ 138593 f30 1"/>
                <a:gd name="f37" fmla="*/ 40593 f31 1"/>
                <a:gd name="f38" fmla="*/ 40593 f30 1"/>
                <a:gd name="f39" fmla="*/ 138593 f31 1"/>
                <a:gd name="f40" fmla="*/ 0 f30 1"/>
                <a:gd name="f41" fmla="*/ 1247336 f31 1"/>
                <a:gd name="f42" fmla="*/ 1345336 f31 1"/>
                <a:gd name="f43" fmla="*/ 1385929 f31 1"/>
                <a:gd name="f44" fmla="*/ 1345489 f30 1"/>
                <a:gd name="f45" fmla="*/ 1443489 f30 1"/>
                <a:gd name="f46" fmla="*/ 1484082 f30 1"/>
                <a:gd name="f47" fmla="+- f32 0 f1"/>
                <a:gd name="f48" fmla="*/ f35 1 1385929"/>
                <a:gd name="f49" fmla="*/ f36 1 1484082"/>
                <a:gd name="f50" fmla="*/ f37 1 1385929"/>
                <a:gd name="f51" fmla="*/ f38 1 1484082"/>
                <a:gd name="f52" fmla="*/ f39 1 1385929"/>
                <a:gd name="f53" fmla="*/ f40 1 1484082"/>
                <a:gd name="f54" fmla="*/ f41 1 1385929"/>
                <a:gd name="f55" fmla="*/ f42 1 1385929"/>
                <a:gd name="f56" fmla="*/ f43 1 1385929"/>
                <a:gd name="f57" fmla="*/ f44 1 1484082"/>
                <a:gd name="f58" fmla="*/ f45 1 1484082"/>
                <a:gd name="f59" fmla="*/ f46 1 1484082"/>
                <a:gd name="f60" fmla="*/ f26 1 f33"/>
                <a:gd name="f61" fmla="*/ f27 1 f33"/>
                <a:gd name="f62" fmla="*/ f26 1 f34"/>
                <a:gd name="f63" fmla="*/ f28 1 f34"/>
                <a:gd name="f64" fmla="*/ f48 1 f33"/>
                <a:gd name="f65" fmla="*/ f49 1 f34"/>
                <a:gd name="f66" fmla="*/ f50 1 f33"/>
                <a:gd name="f67" fmla="*/ f51 1 f34"/>
                <a:gd name="f68" fmla="*/ f52 1 f33"/>
                <a:gd name="f69" fmla="*/ f53 1 f34"/>
                <a:gd name="f70" fmla="*/ f54 1 f33"/>
                <a:gd name="f71" fmla="*/ f55 1 f33"/>
                <a:gd name="f72" fmla="*/ f56 1 f33"/>
                <a:gd name="f73" fmla="*/ f57 1 f34"/>
                <a:gd name="f74" fmla="*/ f58 1 f34"/>
                <a:gd name="f75" fmla="*/ f59 1 f34"/>
                <a:gd name="f76" fmla="*/ f60 f24 1"/>
                <a:gd name="f77" fmla="*/ f61 f24 1"/>
                <a:gd name="f78" fmla="*/ f63 f25 1"/>
                <a:gd name="f79" fmla="*/ f62 f25 1"/>
                <a:gd name="f80" fmla="*/ f64 f24 1"/>
                <a:gd name="f81" fmla="*/ f65 f25 1"/>
                <a:gd name="f82" fmla="*/ f66 f24 1"/>
                <a:gd name="f83" fmla="*/ f67 f25 1"/>
                <a:gd name="f84" fmla="*/ f68 f24 1"/>
                <a:gd name="f85" fmla="*/ f69 f25 1"/>
                <a:gd name="f86" fmla="*/ f70 f24 1"/>
                <a:gd name="f87" fmla="*/ f71 f24 1"/>
                <a:gd name="f88" fmla="*/ f72 f24 1"/>
                <a:gd name="f89" fmla="*/ f73 f25 1"/>
                <a:gd name="f90" fmla="*/ f74 f25 1"/>
                <a:gd name="f91" fmla="*/ f75 f25 1"/>
              </a:gdLst>
              <a:ahLst/>
              <a:cxnLst>
                <a:cxn ang="3cd4">
                  <a:pos x="hc" y="t"/>
                </a:cxn>
                <a:cxn ang="0">
                  <a:pos x="r" y="vc"/>
                </a:cxn>
                <a:cxn ang="cd4">
                  <a:pos x="hc" y="b"/>
                </a:cxn>
                <a:cxn ang="cd2">
                  <a:pos x="l" y="vc"/>
                </a:cxn>
                <a:cxn ang="f47">
                  <a:pos x="f80" y="f81"/>
                </a:cxn>
                <a:cxn ang="f47">
                  <a:pos x="f82" y="f83"/>
                </a:cxn>
                <a:cxn ang="f47">
                  <a:pos x="f84" y="f85"/>
                </a:cxn>
                <a:cxn ang="f47">
                  <a:pos x="f86" y="f85"/>
                </a:cxn>
                <a:cxn ang="f47">
                  <a:pos x="f87" y="f83"/>
                </a:cxn>
                <a:cxn ang="f47">
                  <a:pos x="f88" y="f81"/>
                </a:cxn>
                <a:cxn ang="f47">
                  <a:pos x="f88" y="f89"/>
                </a:cxn>
                <a:cxn ang="f47">
                  <a:pos x="f87" y="f90"/>
                </a:cxn>
                <a:cxn ang="f47">
                  <a:pos x="f86" y="f91"/>
                </a:cxn>
                <a:cxn ang="f47">
                  <a:pos x="f84" y="f91"/>
                </a:cxn>
                <a:cxn ang="f47">
                  <a:pos x="f82" y="f90"/>
                </a:cxn>
                <a:cxn ang="f47">
                  <a:pos x="f80" y="f89"/>
                </a:cxn>
                <a:cxn ang="f47">
                  <a:pos x="f80" y="f81"/>
                </a:cxn>
              </a:cxnLst>
              <a:rect l="f76" t="f79" r="f77" b="f78"/>
              <a:pathLst>
                <a:path w="1385929" h="1484082">
                  <a:moveTo>
                    <a:pt x="f5" y="f8"/>
                  </a:moveTo>
                  <a:cubicBezTo>
                    <a:pt x="f5" y="f9"/>
                    <a:pt x="f10" y="f11"/>
                    <a:pt x="f12" y="f12"/>
                  </a:cubicBezTo>
                  <a:cubicBezTo>
                    <a:pt x="f11" y="f10"/>
                    <a:pt x="f9" y="f5"/>
                    <a:pt x="f8" y="f5"/>
                  </a:cubicBezTo>
                  <a:lnTo>
                    <a:pt x="f13" y="f5"/>
                  </a:lnTo>
                  <a:cubicBezTo>
                    <a:pt x="f14" y="f5"/>
                    <a:pt x="f15" y="f10"/>
                    <a:pt x="f16" y="f12"/>
                  </a:cubicBezTo>
                  <a:cubicBezTo>
                    <a:pt x="f17" y="f11"/>
                    <a:pt x="f6" y="f9"/>
                    <a:pt x="f6" y="f8"/>
                  </a:cubicBezTo>
                  <a:lnTo>
                    <a:pt x="f6" y="f18"/>
                  </a:lnTo>
                  <a:cubicBezTo>
                    <a:pt x="f6" y="f19"/>
                    <a:pt x="f17" y="f20"/>
                    <a:pt x="f16" y="f21"/>
                  </a:cubicBezTo>
                  <a:cubicBezTo>
                    <a:pt x="f15" y="f22"/>
                    <a:pt x="f14" y="f7"/>
                    <a:pt x="f13" y="f7"/>
                  </a:cubicBezTo>
                  <a:lnTo>
                    <a:pt x="f8" y="f7"/>
                  </a:lnTo>
                  <a:cubicBezTo>
                    <a:pt x="f9" y="f7"/>
                    <a:pt x="f11" y="f22"/>
                    <a:pt x="f12" y="f21"/>
                  </a:cubicBezTo>
                  <a:cubicBezTo>
                    <a:pt x="f10" y="f20"/>
                    <a:pt x="f5" y="f19"/>
                    <a:pt x="f5" y="f18"/>
                  </a:cubicBezTo>
                  <a:lnTo>
                    <a:pt x="f5" y="f8"/>
                  </a:lnTo>
                  <a:close/>
                </a:path>
              </a:pathLst>
            </a:custGeom>
            <a:solidFill>
              <a:srgbClr val="004369"/>
            </a:solidFill>
            <a:ln w="25402">
              <a:solidFill>
                <a:srgbClr val="FFFFFF"/>
              </a:solidFill>
              <a:prstDash val="solid"/>
            </a:ln>
          </p:spPr>
          <p:txBody>
            <a:bodyPr vert="horz" wrap="square" lIns="109170" tIns="109170" rIns="109170" bIns="109170" anchor="ctr" anchorCtr="1" compatLnSpc="1"/>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ea typeface="Calibri"/>
                  <a:cs typeface="Calibri"/>
                </a:rPr>
                <a:t>Data breach notification Policy</a:t>
              </a:r>
              <a:endParaRPr lang="fr-BE" sz="1800" b="0" i="0" u="none" strike="noStrike" kern="1200" cap="none" spc="0" baseline="0">
                <a:solidFill>
                  <a:srgbClr val="FFFFFF"/>
                </a:solidFill>
                <a:uFillTx/>
                <a:latin typeface="Calibri"/>
                <a:ea typeface="Calibri"/>
                <a:cs typeface="Calibri"/>
              </a:endParaRPr>
            </a:p>
          </p:txBody>
        </p:sp>
        <p:sp>
          <p:nvSpPr>
            <p:cNvPr id="9" name="Freeform 8"/>
            <p:cNvSpPr/>
            <p:nvPr/>
          </p:nvSpPr>
          <p:spPr>
            <a:xfrm>
              <a:off x="2355174" y="2937263"/>
              <a:ext cx="1385928" cy="1484080"/>
            </a:xfrm>
            <a:custGeom>
              <a:avLst/>
              <a:gdLst>
                <a:gd name="f0" fmla="val 10800000"/>
                <a:gd name="f1" fmla="val 5400000"/>
                <a:gd name="f2" fmla="val 180"/>
                <a:gd name="f3" fmla="val w"/>
                <a:gd name="f4" fmla="val h"/>
                <a:gd name="f5" fmla="val 0"/>
                <a:gd name="f6" fmla="val 1385929"/>
                <a:gd name="f7" fmla="val 1484082"/>
                <a:gd name="f8" fmla="val 138593"/>
                <a:gd name="f9" fmla="val 101836"/>
                <a:gd name="f10" fmla="val 14602"/>
                <a:gd name="f11" fmla="val 66584"/>
                <a:gd name="f12" fmla="val 40593"/>
                <a:gd name="f13" fmla="val 1247336"/>
                <a:gd name="f14" fmla="val 1284093"/>
                <a:gd name="f15" fmla="val 1319345"/>
                <a:gd name="f16" fmla="val 1345336"/>
                <a:gd name="f17" fmla="val 1371327"/>
                <a:gd name="f18" fmla="val 1345489"/>
                <a:gd name="f19" fmla="val 1382246"/>
                <a:gd name="f20" fmla="val 1417498"/>
                <a:gd name="f21" fmla="val 1443489"/>
                <a:gd name="f22" fmla="val 1469480"/>
                <a:gd name="f23" fmla="+- 0 0 -90"/>
                <a:gd name="f24" fmla="*/ f3 1 1385929"/>
                <a:gd name="f25" fmla="*/ f4 1 1484082"/>
                <a:gd name="f26" fmla="val f5"/>
                <a:gd name="f27" fmla="val f6"/>
                <a:gd name="f28" fmla="val f7"/>
                <a:gd name="f29" fmla="*/ f23 f0 1"/>
                <a:gd name="f30" fmla="+- f28 0 f26"/>
                <a:gd name="f31" fmla="+- f27 0 f26"/>
                <a:gd name="f32" fmla="*/ f29 1 f2"/>
                <a:gd name="f33" fmla="*/ f31 1 1385929"/>
                <a:gd name="f34" fmla="*/ f30 1 1484082"/>
                <a:gd name="f35" fmla="*/ 0 f31 1"/>
                <a:gd name="f36" fmla="*/ 138593 f30 1"/>
                <a:gd name="f37" fmla="*/ 40593 f31 1"/>
                <a:gd name="f38" fmla="*/ 40593 f30 1"/>
                <a:gd name="f39" fmla="*/ 138593 f31 1"/>
                <a:gd name="f40" fmla="*/ 0 f30 1"/>
                <a:gd name="f41" fmla="*/ 1247336 f31 1"/>
                <a:gd name="f42" fmla="*/ 1345336 f31 1"/>
                <a:gd name="f43" fmla="*/ 1385929 f31 1"/>
                <a:gd name="f44" fmla="*/ 1345489 f30 1"/>
                <a:gd name="f45" fmla="*/ 1443489 f30 1"/>
                <a:gd name="f46" fmla="*/ 1484082 f30 1"/>
                <a:gd name="f47" fmla="+- f32 0 f1"/>
                <a:gd name="f48" fmla="*/ f35 1 1385929"/>
                <a:gd name="f49" fmla="*/ f36 1 1484082"/>
                <a:gd name="f50" fmla="*/ f37 1 1385929"/>
                <a:gd name="f51" fmla="*/ f38 1 1484082"/>
                <a:gd name="f52" fmla="*/ f39 1 1385929"/>
                <a:gd name="f53" fmla="*/ f40 1 1484082"/>
                <a:gd name="f54" fmla="*/ f41 1 1385929"/>
                <a:gd name="f55" fmla="*/ f42 1 1385929"/>
                <a:gd name="f56" fmla="*/ f43 1 1385929"/>
                <a:gd name="f57" fmla="*/ f44 1 1484082"/>
                <a:gd name="f58" fmla="*/ f45 1 1484082"/>
                <a:gd name="f59" fmla="*/ f46 1 1484082"/>
                <a:gd name="f60" fmla="*/ f26 1 f33"/>
                <a:gd name="f61" fmla="*/ f27 1 f33"/>
                <a:gd name="f62" fmla="*/ f26 1 f34"/>
                <a:gd name="f63" fmla="*/ f28 1 f34"/>
                <a:gd name="f64" fmla="*/ f48 1 f33"/>
                <a:gd name="f65" fmla="*/ f49 1 f34"/>
                <a:gd name="f66" fmla="*/ f50 1 f33"/>
                <a:gd name="f67" fmla="*/ f51 1 f34"/>
                <a:gd name="f68" fmla="*/ f52 1 f33"/>
                <a:gd name="f69" fmla="*/ f53 1 f34"/>
                <a:gd name="f70" fmla="*/ f54 1 f33"/>
                <a:gd name="f71" fmla="*/ f55 1 f33"/>
                <a:gd name="f72" fmla="*/ f56 1 f33"/>
                <a:gd name="f73" fmla="*/ f57 1 f34"/>
                <a:gd name="f74" fmla="*/ f58 1 f34"/>
                <a:gd name="f75" fmla="*/ f59 1 f34"/>
                <a:gd name="f76" fmla="*/ f60 f24 1"/>
                <a:gd name="f77" fmla="*/ f61 f24 1"/>
                <a:gd name="f78" fmla="*/ f63 f25 1"/>
                <a:gd name="f79" fmla="*/ f62 f25 1"/>
                <a:gd name="f80" fmla="*/ f64 f24 1"/>
                <a:gd name="f81" fmla="*/ f65 f25 1"/>
                <a:gd name="f82" fmla="*/ f66 f24 1"/>
                <a:gd name="f83" fmla="*/ f67 f25 1"/>
                <a:gd name="f84" fmla="*/ f68 f24 1"/>
                <a:gd name="f85" fmla="*/ f69 f25 1"/>
                <a:gd name="f86" fmla="*/ f70 f24 1"/>
                <a:gd name="f87" fmla="*/ f71 f24 1"/>
                <a:gd name="f88" fmla="*/ f72 f24 1"/>
                <a:gd name="f89" fmla="*/ f73 f25 1"/>
                <a:gd name="f90" fmla="*/ f74 f25 1"/>
                <a:gd name="f91" fmla="*/ f75 f25 1"/>
              </a:gdLst>
              <a:ahLst/>
              <a:cxnLst>
                <a:cxn ang="3cd4">
                  <a:pos x="hc" y="t"/>
                </a:cxn>
                <a:cxn ang="0">
                  <a:pos x="r" y="vc"/>
                </a:cxn>
                <a:cxn ang="cd4">
                  <a:pos x="hc" y="b"/>
                </a:cxn>
                <a:cxn ang="cd2">
                  <a:pos x="l" y="vc"/>
                </a:cxn>
                <a:cxn ang="f47">
                  <a:pos x="f80" y="f81"/>
                </a:cxn>
                <a:cxn ang="f47">
                  <a:pos x="f82" y="f83"/>
                </a:cxn>
                <a:cxn ang="f47">
                  <a:pos x="f84" y="f85"/>
                </a:cxn>
                <a:cxn ang="f47">
                  <a:pos x="f86" y="f85"/>
                </a:cxn>
                <a:cxn ang="f47">
                  <a:pos x="f87" y="f83"/>
                </a:cxn>
                <a:cxn ang="f47">
                  <a:pos x="f88" y="f81"/>
                </a:cxn>
                <a:cxn ang="f47">
                  <a:pos x="f88" y="f89"/>
                </a:cxn>
                <a:cxn ang="f47">
                  <a:pos x="f87" y="f90"/>
                </a:cxn>
                <a:cxn ang="f47">
                  <a:pos x="f86" y="f91"/>
                </a:cxn>
                <a:cxn ang="f47">
                  <a:pos x="f84" y="f91"/>
                </a:cxn>
                <a:cxn ang="f47">
                  <a:pos x="f82" y="f90"/>
                </a:cxn>
                <a:cxn ang="f47">
                  <a:pos x="f80" y="f89"/>
                </a:cxn>
                <a:cxn ang="f47">
                  <a:pos x="f80" y="f81"/>
                </a:cxn>
              </a:cxnLst>
              <a:rect l="f76" t="f79" r="f77" b="f78"/>
              <a:pathLst>
                <a:path w="1385929" h="1484082">
                  <a:moveTo>
                    <a:pt x="f5" y="f8"/>
                  </a:moveTo>
                  <a:cubicBezTo>
                    <a:pt x="f5" y="f9"/>
                    <a:pt x="f10" y="f11"/>
                    <a:pt x="f12" y="f12"/>
                  </a:cubicBezTo>
                  <a:cubicBezTo>
                    <a:pt x="f11" y="f10"/>
                    <a:pt x="f9" y="f5"/>
                    <a:pt x="f8" y="f5"/>
                  </a:cubicBezTo>
                  <a:lnTo>
                    <a:pt x="f13" y="f5"/>
                  </a:lnTo>
                  <a:cubicBezTo>
                    <a:pt x="f14" y="f5"/>
                    <a:pt x="f15" y="f10"/>
                    <a:pt x="f16" y="f12"/>
                  </a:cubicBezTo>
                  <a:cubicBezTo>
                    <a:pt x="f17" y="f11"/>
                    <a:pt x="f6" y="f9"/>
                    <a:pt x="f6" y="f8"/>
                  </a:cubicBezTo>
                  <a:lnTo>
                    <a:pt x="f6" y="f18"/>
                  </a:lnTo>
                  <a:cubicBezTo>
                    <a:pt x="f6" y="f19"/>
                    <a:pt x="f17" y="f20"/>
                    <a:pt x="f16" y="f21"/>
                  </a:cubicBezTo>
                  <a:cubicBezTo>
                    <a:pt x="f15" y="f22"/>
                    <a:pt x="f14" y="f7"/>
                    <a:pt x="f13" y="f7"/>
                  </a:cubicBezTo>
                  <a:lnTo>
                    <a:pt x="f8" y="f7"/>
                  </a:lnTo>
                  <a:cubicBezTo>
                    <a:pt x="f9" y="f7"/>
                    <a:pt x="f11" y="f22"/>
                    <a:pt x="f12" y="f21"/>
                  </a:cubicBezTo>
                  <a:cubicBezTo>
                    <a:pt x="f10" y="f20"/>
                    <a:pt x="f5" y="f19"/>
                    <a:pt x="f5" y="f18"/>
                  </a:cubicBezTo>
                  <a:lnTo>
                    <a:pt x="f5" y="f8"/>
                  </a:lnTo>
                  <a:close/>
                </a:path>
              </a:pathLst>
            </a:custGeom>
            <a:solidFill>
              <a:srgbClr val="005A8C"/>
            </a:solidFill>
            <a:ln w="25402">
              <a:solidFill>
                <a:srgbClr val="FFFFFF"/>
              </a:solidFill>
              <a:prstDash val="solid"/>
            </a:ln>
          </p:spPr>
          <p:txBody>
            <a:bodyPr vert="horz" wrap="square" lIns="109170" tIns="109170" rIns="109170" bIns="109170" anchor="ctr" anchorCtr="1" compatLnSpc="1"/>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ea typeface="Calibri"/>
                  <a:cs typeface="Calibri"/>
                </a:rPr>
                <a:t>Retention and destruction policies</a:t>
              </a:r>
              <a:endParaRPr lang="fr-BE" sz="1800" b="0" i="0" u="none" strike="noStrike" kern="1200" cap="none" spc="0" baseline="0">
                <a:solidFill>
                  <a:srgbClr val="FFFFFF"/>
                </a:solidFill>
                <a:uFillTx/>
                <a:latin typeface="Calibri"/>
                <a:ea typeface="Calibri"/>
                <a:cs typeface="Calibri"/>
              </a:endParaRPr>
            </a:p>
          </p:txBody>
        </p:sp>
        <p:sp>
          <p:nvSpPr>
            <p:cNvPr id="10" name="Freeform 9"/>
            <p:cNvSpPr/>
            <p:nvPr/>
          </p:nvSpPr>
          <p:spPr>
            <a:xfrm>
              <a:off x="3857524" y="2937263"/>
              <a:ext cx="1385928" cy="1484080"/>
            </a:xfrm>
            <a:custGeom>
              <a:avLst/>
              <a:gdLst>
                <a:gd name="f0" fmla="val 10800000"/>
                <a:gd name="f1" fmla="val 5400000"/>
                <a:gd name="f2" fmla="val 180"/>
                <a:gd name="f3" fmla="val w"/>
                <a:gd name="f4" fmla="val h"/>
                <a:gd name="f5" fmla="val 0"/>
                <a:gd name="f6" fmla="val 1385929"/>
                <a:gd name="f7" fmla="val 1484082"/>
                <a:gd name="f8" fmla="val 138593"/>
                <a:gd name="f9" fmla="val 101836"/>
                <a:gd name="f10" fmla="val 14602"/>
                <a:gd name="f11" fmla="val 66584"/>
                <a:gd name="f12" fmla="val 40593"/>
                <a:gd name="f13" fmla="val 1247336"/>
                <a:gd name="f14" fmla="val 1284093"/>
                <a:gd name="f15" fmla="val 1319345"/>
                <a:gd name="f16" fmla="val 1345336"/>
                <a:gd name="f17" fmla="val 1371327"/>
                <a:gd name="f18" fmla="val 1345489"/>
                <a:gd name="f19" fmla="val 1382246"/>
                <a:gd name="f20" fmla="val 1417498"/>
                <a:gd name="f21" fmla="val 1443489"/>
                <a:gd name="f22" fmla="val 1469480"/>
                <a:gd name="f23" fmla="+- 0 0 -90"/>
                <a:gd name="f24" fmla="*/ f3 1 1385929"/>
                <a:gd name="f25" fmla="*/ f4 1 1484082"/>
                <a:gd name="f26" fmla="val f5"/>
                <a:gd name="f27" fmla="val f6"/>
                <a:gd name="f28" fmla="val f7"/>
                <a:gd name="f29" fmla="*/ f23 f0 1"/>
                <a:gd name="f30" fmla="+- f28 0 f26"/>
                <a:gd name="f31" fmla="+- f27 0 f26"/>
                <a:gd name="f32" fmla="*/ f29 1 f2"/>
                <a:gd name="f33" fmla="*/ f31 1 1385929"/>
                <a:gd name="f34" fmla="*/ f30 1 1484082"/>
                <a:gd name="f35" fmla="*/ 0 f31 1"/>
                <a:gd name="f36" fmla="*/ 138593 f30 1"/>
                <a:gd name="f37" fmla="*/ 40593 f31 1"/>
                <a:gd name="f38" fmla="*/ 40593 f30 1"/>
                <a:gd name="f39" fmla="*/ 138593 f31 1"/>
                <a:gd name="f40" fmla="*/ 0 f30 1"/>
                <a:gd name="f41" fmla="*/ 1247336 f31 1"/>
                <a:gd name="f42" fmla="*/ 1345336 f31 1"/>
                <a:gd name="f43" fmla="*/ 1385929 f31 1"/>
                <a:gd name="f44" fmla="*/ 1345489 f30 1"/>
                <a:gd name="f45" fmla="*/ 1443489 f30 1"/>
                <a:gd name="f46" fmla="*/ 1484082 f30 1"/>
                <a:gd name="f47" fmla="+- f32 0 f1"/>
                <a:gd name="f48" fmla="*/ f35 1 1385929"/>
                <a:gd name="f49" fmla="*/ f36 1 1484082"/>
                <a:gd name="f50" fmla="*/ f37 1 1385929"/>
                <a:gd name="f51" fmla="*/ f38 1 1484082"/>
                <a:gd name="f52" fmla="*/ f39 1 1385929"/>
                <a:gd name="f53" fmla="*/ f40 1 1484082"/>
                <a:gd name="f54" fmla="*/ f41 1 1385929"/>
                <a:gd name="f55" fmla="*/ f42 1 1385929"/>
                <a:gd name="f56" fmla="*/ f43 1 1385929"/>
                <a:gd name="f57" fmla="*/ f44 1 1484082"/>
                <a:gd name="f58" fmla="*/ f45 1 1484082"/>
                <a:gd name="f59" fmla="*/ f46 1 1484082"/>
                <a:gd name="f60" fmla="*/ f26 1 f33"/>
                <a:gd name="f61" fmla="*/ f27 1 f33"/>
                <a:gd name="f62" fmla="*/ f26 1 f34"/>
                <a:gd name="f63" fmla="*/ f28 1 f34"/>
                <a:gd name="f64" fmla="*/ f48 1 f33"/>
                <a:gd name="f65" fmla="*/ f49 1 f34"/>
                <a:gd name="f66" fmla="*/ f50 1 f33"/>
                <a:gd name="f67" fmla="*/ f51 1 f34"/>
                <a:gd name="f68" fmla="*/ f52 1 f33"/>
                <a:gd name="f69" fmla="*/ f53 1 f34"/>
                <a:gd name="f70" fmla="*/ f54 1 f33"/>
                <a:gd name="f71" fmla="*/ f55 1 f33"/>
                <a:gd name="f72" fmla="*/ f56 1 f33"/>
                <a:gd name="f73" fmla="*/ f57 1 f34"/>
                <a:gd name="f74" fmla="*/ f58 1 f34"/>
                <a:gd name="f75" fmla="*/ f59 1 f34"/>
                <a:gd name="f76" fmla="*/ f60 f24 1"/>
                <a:gd name="f77" fmla="*/ f61 f24 1"/>
                <a:gd name="f78" fmla="*/ f63 f25 1"/>
                <a:gd name="f79" fmla="*/ f62 f25 1"/>
                <a:gd name="f80" fmla="*/ f64 f24 1"/>
                <a:gd name="f81" fmla="*/ f65 f25 1"/>
                <a:gd name="f82" fmla="*/ f66 f24 1"/>
                <a:gd name="f83" fmla="*/ f67 f25 1"/>
                <a:gd name="f84" fmla="*/ f68 f24 1"/>
                <a:gd name="f85" fmla="*/ f69 f25 1"/>
                <a:gd name="f86" fmla="*/ f70 f24 1"/>
                <a:gd name="f87" fmla="*/ f71 f24 1"/>
                <a:gd name="f88" fmla="*/ f72 f24 1"/>
                <a:gd name="f89" fmla="*/ f73 f25 1"/>
                <a:gd name="f90" fmla="*/ f74 f25 1"/>
                <a:gd name="f91" fmla="*/ f75 f25 1"/>
              </a:gdLst>
              <a:ahLst/>
              <a:cxnLst>
                <a:cxn ang="3cd4">
                  <a:pos x="hc" y="t"/>
                </a:cxn>
                <a:cxn ang="0">
                  <a:pos x="r" y="vc"/>
                </a:cxn>
                <a:cxn ang="cd4">
                  <a:pos x="hc" y="b"/>
                </a:cxn>
                <a:cxn ang="cd2">
                  <a:pos x="l" y="vc"/>
                </a:cxn>
                <a:cxn ang="f47">
                  <a:pos x="f80" y="f81"/>
                </a:cxn>
                <a:cxn ang="f47">
                  <a:pos x="f82" y="f83"/>
                </a:cxn>
                <a:cxn ang="f47">
                  <a:pos x="f84" y="f85"/>
                </a:cxn>
                <a:cxn ang="f47">
                  <a:pos x="f86" y="f85"/>
                </a:cxn>
                <a:cxn ang="f47">
                  <a:pos x="f87" y="f83"/>
                </a:cxn>
                <a:cxn ang="f47">
                  <a:pos x="f88" y="f81"/>
                </a:cxn>
                <a:cxn ang="f47">
                  <a:pos x="f88" y="f89"/>
                </a:cxn>
                <a:cxn ang="f47">
                  <a:pos x="f87" y="f90"/>
                </a:cxn>
                <a:cxn ang="f47">
                  <a:pos x="f86" y="f91"/>
                </a:cxn>
                <a:cxn ang="f47">
                  <a:pos x="f84" y="f91"/>
                </a:cxn>
                <a:cxn ang="f47">
                  <a:pos x="f82" y="f90"/>
                </a:cxn>
                <a:cxn ang="f47">
                  <a:pos x="f80" y="f89"/>
                </a:cxn>
                <a:cxn ang="f47">
                  <a:pos x="f80" y="f81"/>
                </a:cxn>
              </a:cxnLst>
              <a:rect l="f76" t="f79" r="f77" b="f78"/>
              <a:pathLst>
                <a:path w="1385929" h="1484082">
                  <a:moveTo>
                    <a:pt x="f5" y="f8"/>
                  </a:moveTo>
                  <a:cubicBezTo>
                    <a:pt x="f5" y="f9"/>
                    <a:pt x="f10" y="f11"/>
                    <a:pt x="f12" y="f12"/>
                  </a:cubicBezTo>
                  <a:cubicBezTo>
                    <a:pt x="f11" y="f10"/>
                    <a:pt x="f9" y="f5"/>
                    <a:pt x="f8" y="f5"/>
                  </a:cubicBezTo>
                  <a:lnTo>
                    <a:pt x="f13" y="f5"/>
                  </a:lnTo>
                  <a:cubicBezTo>
                    <a:pt x="f14" y="f5"/>
                    <a:pt x="f15" y="f10"/>
                    <a:pt x="f16" y="f12"/>
                  </a:cubicBezTo>
                  <a:cubicBezTo>
                    <a:pt x="f17" y="f11"/>
                    <a:pt x="f6" y="f9"/>
                    <a:pt x="f6" y="f8"/>
                  </a:cubicBezTo>
                  <a:lnTo>
                    <a:pt x="f6" y="f18"/>
                  </a:lnTo>
                  <a:cubicBezTo>
                    <a:pt x="f6" y="f19"/>
                    <a:pt x="f17" y="f20"/>
                    <a:pt x="f16" y="f21"/>
                  </a:cubicBezTo>
                  <a:cubicBezTo>
                    <a:pt x="f15" y="f22"/>
                    <a:pt x="f14" y="f7"/>
                    <a:pt x="f13" y="f7"/>
                  </a:cubicBezTo>
                  <a:lnTo>
                    <a:pt x="f8" y="f7"/>
                  </a:lnTo>
                  <a:cubicBezTo>
                    <a:pt x="f9" y="f7"/>
                    <a:pt x="f11" y="f22"/>
                    <a:pt x="f12" y="f21"/>
                  </a:cubicBezTo>
                  <a:cubicBezTo>
                    <a:pt x="f10" y="f20"/>
                    <a:pt x="f5" y="f19"/>
                    <a:pt x="f5" y="f18"/>
                  </a:cubicBezTo>
                  <a:lnTo>
                    <a:pt x="f5" y="f8"/>
                  </a:lnTo>
                  <a:close/>
                </a:path>
              </a:pathLst>
            </a:custGeom>
            <a:solidFill>
              <a:srgbClr val="004369"/>
            </a:solidFill>
            <a:ln w="25402">
              <a:solidFill>
                <a:srgbClr val="FFFFFF"/>
              </a:solidFill>
              <a:prstDash val="solid"/>
            </a:ln>
          </p:spPr>
          <p:txBody>
            <a:bodyPr vert="horz" wrap="square" lIns="109170" tIns="109170" rIns="109170" bIns="109170" anchor="ctr" anchorCtr="1" compatLnSpc="1"/>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ea typeface="Calibri"/>
                  <a:cs typeface="Calibri"/>
                </a:rPr>
                <a:t>IT security policies</a:t>
              </a:r>
              <a:endParaRPr lang="fr-BE" sz="1800" b="0" i="0" u="none" strike="noStrike" kern="1200" cap="none" spc="0" baseline="0">
                <a:solidFill>
                  <a:srgbClr val="FFFFFF"/>
                </a:solidFill>
                <a:uFillTx/>
                <a:latin typeface="Calibri"/>
                <a:ea typeface="Calibri"/>
                <a:cs typeface="Calibri"/>
              </a:endParaRPr>
            </a:p>
          </p:txBody>
        </p:sp>
        <p:sp>
          <p:nvSpPr>
            <p:cNvPr id="11" name="Freeform 10"/>
            <p:cNvSpPr/>
            <p:nvPr/>
          </p:nvSpPr>
          <p:spPr>
            <a:xfrm>
              <a:off x="5359865" y="2937263"/>
              <a:ext cx="1385928" cy="1484080"/>
            </a:xfrm>
            <a:custGeom>
              <a:avLst/>
              <a:gdLst>
                <a:gd name="f0" fmla="val 10800000"/>
                <a:gd name="f1" fmla="val 5400000"/>
                <a:gd name="f2" fmla="val 180"/>
                <a:gd name="f3" fmla="val w"/>
                <a:gd name="f4" fmla="val h"/>
                <a:gd name="f5" fmla="val 0"/>
                <a:gd name="f6" fmla="val 1385929"/>
                <a:gd name="f7" fmla="val 1484082"/>
                <a:gd name="f8" fmla="val 138593"/>
                <a:gd name="f9" fmla="val 101836"/>
                <a:gd name="f10" fmla="val 14602"/>
                <a:gd name="f11" fmla="val 66584"/>
                <a:gd name="f12" fmla="val 40593"/>
                <a:gd name="f13" fmla="val 1247336"/>
                <a:gd name="f14" fmla="val 1284093"/>
                <a:gd name="f15" fmla="val 1319345"/>
                <a:gd name="f16" fmla="val 1345336"/>
                <a:gd name="f17" fmla="val 1371327"/>
                <a:gd name="f18" fmla="val 1345489"/>
                <a:gd name="f19" fmla="val 1382246"/>
                <a:gd name="f20" fmla="val 1417498"/>
                <a:gd name="f21" fmla="val 1443489"/>
                <a:gd name="f22" fmla="val 1469480"/>
                <a:gd name="f23" fmla="+- 0 0 -90"/>
                <a:gd name="f24" fmla="*/ f3 1 1385929"/>
                <a:gd name="f25" fmla="*/ f4 1 1484082"/>
                <a:gd name="f26" fmla="val f5"/>
                <a:gd name="f27" fmla="val f6"/>
                <a:gd name="f28" fmla="val f7"/>
                <a:gd name="f29" fmla="*/ f23 f0 1"/>
                <a:gd name="f30" fmla="+- f28 0 f26"/>
                <a:gd name="f31" fmla="+- f27 0 f26"/>
                <a:gd name="f32" fmla="*/ f29 1 f2"/>
                <a:gd name="f33" fmla="*/ f31 1 1385929"/>
                <a:gd name="f34" fmla="*/ f30 1 1484082"/>
                <a:gd name="f35" fmla="*/ 0 f31 1"/>
                <a:gd name="f36" fmla="*/ 138593 f30 1"/>
                <a:gd name="f37" fmla="*/ 40593 f31 1"/>
                <a:gd name="f38" fmla="*/ 40593 f30 1"/>
                <a:gd name="f39" fmla="*/ 138593 f31 1"/>
                <a:gd name="f40" fmla="*/ 0 f30 1"/>
                <a:gd name="f41" fmla="*/ 1247336 f31 1"/>
                <a:gd name="f42" fmla="*/ 1345336 f31 1"/>
                <a:gd name="f43" fmla="*/ 1385929 f31 1"/>
                <a:gd name="f44" fmla="*/ 1345489 f30 1"/>
                <a:gd name="f45" fmla="*/ 1443489 f30 1"/>
                <a:gd name="f46" fmla="*/ 1484082 f30 1"/>
                <a:gd name="f47" fmla="+- f32 0 f1"/>
                <a:gd name="f48" fmla="*/ f35 1 1385929"/>
                <a:gd name="f49" fmla="*/ f36 1 1484082"/>
                <a:gd name="f50" fmla="*/ f37 1 1385929"/>
                <a:gd name="f51" fmla="*/ f38 1 1484082"/>
                <a:gd name="f52" fmla="*/ f39 1 1385929"/>
                <a:gd name="f53" fmla="*/ f40 1 1484082"/>
                <a:gd name="f54" fmla="*/ f41 1 1385929"/>
                <a:gd name="f55" fmla="*/ f42 1 1385929"/>
                <a:gd name="f56" fmla="*/ f43 1 1385929"/>
                <a:gd name="f57" fmla="*/ f44 1 1484082"/>
                <a:gd name="f58" fmla="*/ f45 1 1484082"/>
                <a:gd name="f59" fmla="*/ f46 1 1484082"/>
                <a:gd name="f60" fmla="*/ f26 1 f33"/>
                <a:gd name="f61" fmla="*/ f27 1 f33"/>
                <a:gd name="f62" fmla="*/ f26 1 f34"/>
                <a:gd name="f63" fmla="*/ f28 1 f34"/>
                <a:gd name="f64" fmla="*/ f48 1 f33"/>
                <a:gd name="f65" fmla="*/ f49 1 f34"/>
                <a:gd name="f66" fmla="*/ f50 1 f33"/>
                <a:gd name="f67" fmla="*/ f51 1 f34"/>
                <a:gd name="f68" fmla="*/ f52 1 f33"/>
                <a:gd name="f69" fmla="*/ f53 1 f34"/>
                <a:gd name="f70" fmla="*/ f54 1 f33"/>
                <a:gd name="f71" fmla="*/ f55 1 f33"/>
                <a:gd name="f72" fmla="*/ f56 1 f33"/>
                <a:gd name="f73" fmla="*/ f57 1 f34"/>
                <a:gd name="f74" fmla="*/ f58 1 f34"/>
                <a:gd name="f75" fmla="*/ f59 1 f34"/>
                <a:gd name="f76" fmla="*/ f60 f24 1"/>
                <a:gd name="f77" fmla="*/ f61 f24 1"/>
                <a:gd name="f78" fmla="*/ f63 f25 1"/>
                <a:gd name="f79" fmla="*/ f62 f25 1"/>
                <a:gd name="f80" fmla="*/ f64 f24 1"/>
                <a:gd name="f81" fmla="*/ f65 f25 1"/>
                <a:gd name="f82" fmla="*/ f66 f24 1"/>
                <a:gd name="f83" fmla="*/ f67 f25 1"/>
                <a:gd name="f84" fmla="*/ f68 f24 1"/>
                <a:gd name="f85" fmla="*/ f69 f25 1"/>
                <a:gd name="f86" fmla="*/ f70 f24 1"/>
                <a:gd name="f87" fmla="*/ f71 f24 1"/>
                <a:gd name="f88" fmla="*/ f72 f24 1"/>
                <a:gd name="f89" fmla="*/ f73 f25 1"/>
                <a:gd name="f90" fmla="*/ f74 f25 1"/>
                <a:gd name="f91" fmla="*/ f75 f25 1"/>
              </a:gdLst>
              <a:ahLst/>
              <a:cxnLst>
                <a:cxn ang="3cd4">
                  <a:pos x="hc" y="t"/>
                </a:cxn>
                <a:cxn ang="0">
                  <a:pos x="r" y="vc"/>
                </a:cxn>
                <a:cxn ang="cd4">
                  <a:pos x="hc" y="b"/>
                </a:cxn>
                <a:cxn ang="cd2">
                  <a:pos x="l" y="vc"/>
                </a:cxn>
                <a:cxn ang="f47">
                  <a:pos x="f80" y="f81"/>
                </a:cxn>
                <a:cxn ang="f47">
                  <a:pos x="f82" y="f83"/>
                </a:cxn>
                <a:cxn ang="f47">
                  <a:pos x="f84" y="f85"/>
                </a:cxn>
                <a:cxn ang="f47">
                  <a:pos x="f86" y="f85"/>
                </a:cxn>
                <a:cxn ang="f47">
                  <a:pos x="f87" y="f83"/>
                </a:cxn>
                <a:cxn ang="f47">
                  <a:pos x="f88" y="f81"/>
                </a:cxn>
                <a:cxn ang="f47">
                  <a:pos x="f88" y="f89"/>
                </a:cxn>
                <a:cxn ang="f47">
                  <a:pos x="f87" y="f90"/>
                </a:cxn>
                <a:cxn ang="f47">
                  <a:pos x="f86" y="f91"/>
                </a:cxn>
                <a:cxn ang="f47">
                  <a:pos x="f84" y="f91"/>
                </a:cxn>
                <a:cxn ang="f47">
                  <a:pos x="f82" y="f90"/>
                </a:cxn>
                <a:cxn ang="f47">
                  <a:pos x="f80" y="f89"/>
                </a:cxn>
                <a:cxn ang="f47">
                  <a:pos x="f80" y="f81"/>
                </a:cxn>
              </a:cxnLst>
              <a:rect l="f76" t="f79" r="f77" b="f78"/>
              <a:pathLst>
                <a:path w="1385929" h="1484082">
                  <a:moveTo>
                    <a:pt x="f5" y="f8"/>
                  </a:moveTo>
                  <a:cubicBezTo>
                    <a:pt x="f5" y="f9"/>
                    <a:pt x="f10" y="f11"/>
                    <a:pt x="f12" y="f12"/>
                  </a:cubicBezTo>
                  <a:cubicBezTo>
                    <a:pt x="f11" y="f10"/>
                    <a:pt x="f9" y="f5"/>
                    <a:pt x="f8" y="f5"/>
                  </a:cubicBezTo>
                  <a:lnTo>
                    <a:pt x="f13" y="f5"/>
                  </a:lnTo>
                  <a:cubicBezTo>
                    <a:pt x="f14" y="f5"/>
                    <a:pt x="f15" y="f10"/>
                    <a:pt x="f16" y="f12"/>
                  </a:cubicBezTo>
                  <a:cubicBezTo>
                    <a:pt x="f17" y="f11"/>
                    <a:pt x="f6" y="f9"/>
                    <a:pt x="f6" y="f8"/>
                  </a:cubicBezTo>
                  <a:lnTo>
                    <a:pt x="f6" y="f18"/>
                  </a:lnTo>
                  <a:cubicBezTo>
                    <a:pt x="f6" y="f19"/>
                    <a:pt x="f17" y="f20"/>
                    <a:pt x="f16" y="f21"/>
                  </a:cubicBezTo>
                  <a:cubicBezTo>
                    <a:pt x="f15" y="f22"/>
                    <a:pt x="f14" y="f7"/>
                    <a:pt x="f13" y="f7"/>
                  </a:cubicBezTo>
                  <a:lnTo>
                    <a:pt x="f8" y="f7"/>
                  </a:lnTo>
                  <a:cubicBezTo>
                    <a:pt x="f9" y="f7"/>
                    <a:pt x="f11" y="f22"/>
                    <a:pt x="f12" y="f21"/>
                  </a:cubicBezTo>
                  <a:cubicBezTo>
                    <a:pt x="f10" y="f20"/>
                    <a:pt x="f5" y="f19"/>
                    <a:pt x="f5" y="f18"/>
                  </a:cubicBezTo>
                  <a:lnTo>
                    <a:pt x="f5" y="f8"/>
                  </a:lnTo>
                  <a:close/>
                </a:path>
              </a:pathLst>
            </a:custGeom>
            <a:solidFill>
              <a:srgbClr val="005A8C"/>
            </a:solidFill>
            <a:ln w="25402">
              <a:solidFill>
                <a:srgbClr val="FFFFFF"/>
              </a:solidFill>
              <a:prstDash val="solid"/>
            </a:ln>
          </p:spPr>
          <p:txBody>
            <a:bodyPr vert="horz" wrap="square" lIns="109170" tIns="109170" rIns="109170" bIns="109170" anchor="ctr" anchorCtr="1" compatLnSpc="1"/>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ea typeface="Calibri"/>
                  <a:cs typeface="Calibri"/>
                </a:rPr>
                <a:t>Data processing register</a:t>
              </a:r>
              <a:endParaRPr lang="fr-BE" sz="1800" b="0" i="0" u="none" strike="noStrike" kern="1200" cap="none" spc="0" baseline="0">
                <a:solidFill>
                  <a:srgbClr val="FFFFFF"/>
                </a:solidFill>
                <a:uFillTx/>
                <a:latin typeface="Calibri"/>
                <a:ea typeface="Calibri"/>
                <a:cs typeface="Calibri"/>
              </a:endParaRPr>
            </a:p>
          </p:txBody>
        </p:sp>
        <p:sp>
          <p:nvSpPr>
            <p:cNvPr id="12" name="Freeform 11"/>
            <p:cNvSpPr/>
            <p:nvPr/>
          </p:nvSpPr>
          <p:spPr>
            <a:xfrm>
              <a:off x="6862215" y="2937263"/>
              <a:ext cx="1385928" cy="1484080"/>
            </a:xfrm>
            <a:custGeom>
              <a:avLst/>
              <a:gdLst>
                <a:gd name="f0" fmla="val 10800000"/>
                <a:gd name="f1" fmla="val 5400000"/>
                <a:gd name="f2" fmla="val 180"/>
                <a:gd name="f3" fmla="val w"/>
                <a:gd name="f4" fmla="val h"/>
                <a:gd name="f5" fmla="val 0"/>
                <a:gd name="f6" fmla="val 1385929"/>
                <a:gd name="f7" fmla="val 1484082"/>
                <a:gd name="f8" fmla="val 138593"/>
                <a:gd name="f9" fmla="val 101836"/>
                <a:gd name="f10" fmla="val 14602"/>
                <a:gd name="f11" fmla="val 66584"/>
                <a:gd name="f12" fmla="val 40593"/>
                <a:gd name="f13" fmla="val 1247336"/>
                <a:gd name="f14" fmla="val 1284093"/>
                <a:gd name="f15" fmla="val 1319345"/>
                <a:gd name="f16" fmla="val 1345336"/>
                <a:gd name="f17" fmla="val 1371327"/>
                <a:gd name="f18" fmla="val 1345489"/>
                <a:gd name="f19" fmla="val 1382246"/>
                <a:gd name="f20" fmla="val 1417498"/>
                <a:gd name="f21" fmla="val 1443489"/>
                <a:gd name="f22" fmla="val 1469480"/>
                <a:gd name="f23" fmla="+- 0 0 -90"/>
                <a:gd name="f24" fmla="*/ f3 1 1385929"/>
                <a:gd name="f25" fmla="*/ f4 1 1484082"/>
                <a:gd name="f26" fmla="val f5"/>
                <a:gd name="f27" fmla="val f6"/>
                <a:gd name="f28" fmla="val f7"/>
                <a:gd name="f29" fmla="*/ f23 f0 1"/>
                <a:gd name="f30" fmla="+- f28 0 f26"/>
                <a:gd name="f31" fmla="+- f27 0 f26"/>
                <a:gd name="f32" fmla="*/ f29 1 f2"/>
                <a:gd name="f33" fmla="*/ f31 1 1385929"/>
                <a:gd name="f34" fmla="*/ f30 1 1484082"/>
                <a:gd name="f35" fmla="*/ 0 f31 1"/>
                <a:gd name="f36" fmla="*/ 138593 f30 1"/>
                <a:gd name="f37" fmla="*/ 40593 f31 1"/>
                <a:gd name="f38" fmla="*/ 40593 f30 1"/>
                <a:gd name="f39" fmla="*/ 138593 f31 1"/>
                <a:gd name="f40" fmla="*/ 0 f30 1"/>
                <a:gd name="f41" fmla="*/ 1247336 f31 1"/>
                <a:gd name="f42" fmla="*/ 1345336 f31 1"/>
                <a:gd name="f43" fmla="*/ 1385929 f31 1"/>
                <a:gd name="f44" fmla="*/ 1345489 f30 1"/>
                <a:gd name="f45" fmla="*/ 1443489 f30 1"/>
                <a:gd name="f46" fmla="*/ 1484082 f30 1"/>
                <a:gd name="f47" fmla="+- f32 0 f1"/>
                <a:gd name="f48" fmla="*/ f35 1 1385929"/>
                <a:gd name="f49" fmla="*/ f36 1 1484082"/>
                <a:gd name="f50" fmla="*/ f37 1 1385929"/>
                <a:gd name="f51" fmla="*/ f38 1 1484082"/>
                <a:gd name="f52" fmla="*/ f39 1 1385929"/>
                <a:gd name="f53" fmla="*/ f40 1 1484082"/>
                <a:gd name="f54" fmla="*/ f41 1 1385929"/>
                <a:gd name="f55" fmla="*/ f42 1 1385929"/>
                <a:gd name="f56" fmla="*/ f43 1 1385929"/>
                <a:gd name="f57" fmla="*/ f44 1 1484082"/>
                <a:gd name="f58" fmla="*/ f45 1 1484082"/>
                <a:gd name="f59" fmla="*/ f46 1 1484082"/>
                <a:gd name="f60" fmla="*/ f26 1 f33"/>
                <a:gd name="f61" fmla="*/ f27 1 f33"/>
                <a:gd name="f62" fmla="*/ f26 1 f34"/>
                <a:gd name="f63" fmla="*/ f28 1 f34"/>
                <a:gd name="f64" fmla="*/ f48 1 f33"/>
                <a:gd name="f65" fmla="*/ f49 1 f34"/>
                <a:gd name="f66" fmla="*/ f50 1 f33"/>
                <a:gd name="f67" fmla="*/ f51 1 f34"/>
                <a:gd name="f68" fmla="*/ f52 1 f33"/>
                <a:gd name="f69" fmla="*/ f53 1 f34"/>
                <a:gd name="f70" fmla="*/ f54 1 f33"/>
                <a:gd name="f71" fmla="*/ f55 1 f33"/>
                <a:gd name="f72" fmla="*/ f56 1 f33"/>
                <a:gd name="f73" fmla="*/ f57 1 f34"/>
                <a:gd name="f74" fmla="*/ f58 1 f34"/>
                <a:gd name="f75" fmla="*/ f59 1 f34"/>
                <a:gd name="f76" fmla="*/ f60 f24 1"/>
                <a:gd name="f77" fmla="*/ f61 f24 1"/>
                <a:gd name="f78" fmla="*/ f63 f25 1"/>
                <a:gd name="f79" fmla="*/ f62 f25 1"/>
                <a:gd name="f80" fmla="*/ f64 f24 1"/>
                <a:gd name="f81" fmla="*/ f65 f25 1"/>
                <a:gd name="f82" fmla="*/ f66 f24 1"/>
                <a:gd name="f83" fmla="*/ f67 f25 1"/>
                <a:gd name="f84" fmla="*/ f68 f24 1"/>
                <a:gd name="f85" fmla="*/ f69 f25 1"/>
                <a:gd name="f86" fmla="*/ f70 f24 1"/>
                <a:gd name="f87" fmla="*/ f71 f24 1"/>
                <a:gd name="f88" fmla="*/ f72 f24 1"/>
                <a:gd name="f89" fmla="*/ f73 f25 1"/>
                <a:gd name="f90" fmla="*/ f74 f25 1"/>
                <a:gd name="f91" fmla="*/ f75 f25 1"/>
              </a:gdLst>
              <a:ahLst/>
              <a:cxnLst>
                <a:cxn ang="3cd4">
                  <a:pos x="hc" y="t"/>
                </a:cxn>
                <a:cxn ang="0">
                  <a:pos x="r" y="vc"/>
                </a:cxn>
                <a:cxn ang="cd4">
                  <a:pos x="hc" y="b"/>
                </a:cxn>
                <a:cxn ang="cd2">
                  <a:pos x="l" y="vc"/>
                </a:cxn>
                <a:cxn ang="f47">
                  <a:pos x="f80" y="f81"/>
                </a:cxn>
                <a:cxn ang="f47">
                  <a:pos x="f82" y="f83"/>
                </a:cxn>
                <a:cxn ang="f47">
                  <a:pos x="f84" y="f85"/>
                </a:cxn>
                <a:cxn ang="f47">
                  <a:pos x="f86" y="f85"/>
                </a:cxn>
                <a:cxn ang="f47">
                  <a:pos x="f87" y="f83"/>
                </a:cxn>
                <a:cxn ang="f47">
                  <a:pos x="f88" y="f81"/>
                </a:cxn>
                <a:cxn ang="f47">
                  <a:pos x="f88" y="f89"/>
                </a:cxn>
                <a:cxn ang="f47">
                  <a:pos x="f87" y="f90"/>
                </a:cxn>
                <a:cxn ang="f47">
                  <a:pos x="f86" y="f91"/>
                </a:cxn>
                <a:cxn ang="f47">
                  <a:pos x="f84" y="f91"/>
                </a:cxn>
                <a:cxn ang="f47">
                  <a:pos x="f82" y="f90"/>
                </a:cxn>
                <a:cxn ang="f47">
                  <a:pos x="f80" y="f89"/>
                </a:cxn>
                <a:cxn ang="f47">
                  <a:pos x="f80" y="f81"/>
                </a:cxn>
              </a:cxnLst>
              <a:rect l="f76" t="f79" r="f77" b="f78"/>
              <a:pathLst>
                <a:path w="1385929" h="1484082">
                  <a:moveTo>
                    <a:pt x="f5" y="f8"/>
                  </a:moveTo>
                  <a:cubicBezTo>
                    <a:pt x="f5" y="f9"/>
                    <a:pt x="f10" y="f11"/>
                    <a:pt x="f12" y="f12"/>
                  </a:cubicBezTo>
                  <a:cubicBezTo>
                    <a:pt x="f11" y="f10"/>
                    <a:pt x="f9" y="f5"/>
                    <a:pt x="f8" y="f5"/>
                  </a:cubicBezTo>
                  <a:lnTo>
                    <a:pt x="f13" y="f5"/>
                  </a:lnTo>
                  <a:cubicBezTo>
                    <a:pt x="f14" y="f5"/>
                    <a:pt x="f15" y="f10"/>
                    <a:pt x="f16" y="f12"/>
                  </a:cubicBezTo>
                  <a:cubicBezTo>
                    <a:pt x="f17" y="f11"/>
                    <a:pt x="f6" y="f9"/>
                    <a:pt x="f6" y="f8"/>
                  </a:cubicBezTo>
                  <a:lnTo>
                    <a:pt x="f6" y="f18"/>
                  </a:lnTo>
                  <a:cubicBezTo>
                    <a:pt x="f6" y="f19"/>
                    <a:pt x="f17" y="f20"/>
                    <a:pt x="f16" y="f21"/>
                  </a:cubicBezTo>
                  <a:cubicBezTo>
                    <a:pt x="f15" y="f22"/>
                    <a:pt x="f14" y="f7"/>
                    <a:pt x="f13" y="f7"/>
                  </a:cubicBezTo>
                  <a:lnTo>
                    <a:pt x="f8" y="f7"/>
                  </a:lnTo>
                  <a:cubicBezTo>
                    <a:pt x="f9" y="f7"/>
                    <a:pt x="f11" y="f22"/>
                    <a:pt x="f12" y="f21"/>
                  </a:cubicBezTo>
                  <a:cubicBezTo>
                    <a:pt x="f10" y="f20"/>
                    <a:pt x="f5" y="f19"/>
                    <a:pt x="f5" y="f18"/>
                  </a:cubicBezTo>
                  <a:lnTo>
                    <a:pt x="f5" y="f8"/>
                  </a:lnTo>
                  <a:close/>
                </a:path>
              </a:pathLst>
            </a:custGeom>
            <a:solidFill>
              <a:srgbClr val="004369"/>
            </a:solidFill>
            <a:ln w="25402">
              <a:solidFill>
                <a:srgbClr val="004369"/>
              </a:solidFill>
              <a:prstDash val="solid"/>
            </a:ln>
          </p:spPr>
          <p:txBody>
            <a:bodyPr vert="horz" wrap="square" lIns="109170" tIns="109170" rIns="109170" bIns="109170" anchor="ctr" anchorCtr="1" compatLnSpc="1"/>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ea typeface="Calibri"/>
                  <a:cs typeface="Calibri"/>
                </a:rPr>
                <a:t>Procedures to respond to data subjects’ requests</a:t>
              </a:r>
              <a:endParaRPr lang="fr-BE" sz="1800" b="0" i="0" u="none" strike="noStrike" kern="1200" cap="none" spc="0" baseline="0">
                <a:solidFill>
                  <a:srgbClr val="FFFFFF"/>
                </a:solidFill>
                <a:uFillTx/>
                <a:latin typeface="Calibri"/>
                <a:ea typeface="Calibri"/>
                <a:cs typeface="Calibri"/>
              </a:endParaRPr>
            </a:p>
          </p:txBody>
        </p:sp>
      </p:grpSp>
    </p:spTree>
  </p:cSld>
  <p:clrMapOvr>
    <a:masterClrMapping/>
  </p:clrMapOvr>
  <p:transition>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Step 7: Focus on </a:t>
            </a:r>
            <a:r>
              <a:rPr lang="en-GB" sz="2200" dirty="0" smtClean="0"/>
              <a:t>Data Breach Notification Obligations</a:t>
            </a:r>
            <a:endParaRPr lang="en-GB" sz="2200" dirty="0"/>
          </a:p>
        </p:txBody>
      </p:sp>
      <p:sp>
        <p:nvSpPr>
          <p:cNvPr id="3" name="Content Placeholder 2"/>
          <p:cNvSpPr>
            <a:spLocks noGrp="1"/>
          </p:cNvSpPr>
          <p:nvPr>
            <p:ph idx="1"/>
          </p:nvPr>
        </p:nvSpPr>
        <p:spPr>
          <a:xfrm>
            <a:off x="301944" y="1150364"/>
            <a:ext cx="8491182" cy="3419856"/>
          </a:xfrm>
        </p:spPr>
        <p:txBody>
          <a:bodyPr numCol="1"/>
          <a:lstStyle/>
          <a:p>
            <a:r>
              <a:rPr lang="en-US" sz="2000" dirty="0" smtClean="0"/>
              <a:t>You should update security incident response plan and procedures to detail how your organization would comply with the breach notification requirements under the </a:t>
            </a:r>
            <a:r>
              <a:rPr lang="en-US" sz="2000" dirty="0" err="1" smtClean="0"/>
              <a:t>GDPR</a:t>
            </a:r>
            <a:r>
              <a:rPr lang="en-US" sz="2000" dirty="0" smtClean="0"/>
              <a:t> and how these would interact with your organization’s existing notification requirements</a:t>
            </a:r>
            <a:endParaRPr lang="en-GB" sz="2000" dirty="0" smtClean="0"/>
          </a:p>
        </p:txBody>
      </p:sp>
      <p:sp>
        <p:nvSpPr>
          <p:cNvPr id="4" name="Slide Number Placeholder 3"/>
          <p:cNvSpPr>
            <a:spLocks noGrp="1"/>
          </p:cNvSpPr>
          <p:nvPr>
            <p:ph type="sldNum" sz="quarter" idx="12"/>
          </p:nvPr>
        </p:nvSpPr>
        <p:spPr/>
        <p:txBody>
          <a:bodyPr/>
          <a:lstStyle/>
          <a:p>
            <a:fld id="{626BF80B-33B5-4627-8985-D9082B3086CC}" type="slidenum">
              <a:rPr lang="en-US" smtClean="0"/>
              <a:pPr/>
              <a:t>35</a:t>
            </a:fld>
            <a:endParaRPr lang="en-US" dirty="0"/>
          </a:p>
        </p:txBody>
      </p:sp>
      <p:sp>
        <p:nvSpPr>
          <p:cNvPr id="5" name="Explosion 1 4"/>
          <p:cNvSpPr/>
          <p:nvPr/>
        </p:nvSpPr>
        <p:spPr>
          <a:xfrm>
            <a:off x="350874" y="2757775"/>
            <a:ext cx="1945213" cy="202687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Data Breach</a:t>
            </a:r>
            <a:endParaRPr lang="fr-BE" dirty="0" smtClean="0">
              <a:solidFill>
                <a:schemeClr val="bg1"/>
              </a:solidFill>
            </a:endParaRPr>
          </a:p>
        </p:txBody>
      </p:sp>
      <p:sp>
        <p:nvSpPr>
          <p:cNvPr id="6" name="Right Arrow 5"/>
          <p:cNvSpPr/>
          <p:nvPr/>
        </p:nvSpPr>
        <p:spPr>
          <a:xfrm>
            <a:off x="2124284" y="3665395"/>
            <a:ext cx="609600" cy="15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solidFill>
                <a:schemeClr val="bg1"/>
              </a:solidFill>
            </a:endParaRPr>
          </a:p>
        </p:txBody>
      </p:sp>
      <p:sp>
        <p:nvSpPr>
          <p:cNvPr id="7" name="Rounded Rectangle 6"/>
          <p:cNvSpPr/>
          <p:nvPr/>
        </p:nvSpPr>
        <p:spPr>
          <a:xfrm>
            <a:off x="2753831" y="2723048"/>
            <a:ext cx="1137685" cy="923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rPr>
              <a:t>Risk for data subjects</a:t>
            </a:r>
            <a:endParaRPr lang="fr-BE" sz="1600" dirty="0" smtClean="0">
              <a:solidFill>
                <a:schemeClr val="bg1"/>
              </a:solidFill>
            </a:endParaRPr>
          </a:p>
        </p:txBody>
      </p:sp>
      <p:sp>
        <p:nvSpPr>
          <p:cNvPr id="8" name="Rounded Rectangle 7"/>
          <p:cNvSpPr/>
          <p:nvPr/>
        </p:nvSpPr>
        <p:spPr>
          <a:xfrm>
            <a:off x="2764465" y="3742660"/>
            <a:ext cx="1160771" cy="1055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rPr>
              <a:t>High risk for data subjects</a:t>
            </a:r>
            <a:endParaRPr lang="fr-BE" sz="1600" dirty="0" smtClean="0">
              <a:solidFill>
                <a:schemeClr val="bg1"/>
              </a:solidFill>
            </a:endParaRPr>
          </a:p>
        </p:txBody>
      </p:sp>
      <p:sp>
        <p:nvSpPr>
          <p:cNvPr id="9" name="Right Arrow 8"/>
          <p:cNvSpPr/>
          <p:nvPr/>
        </p:nvSpPr>
        <p:spPr>
          <a:xfrm>
            <a:off x="3951868" y="3118071"/>
            <a:ext cx="609600" cy="15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solidFill>
                <a:schemeClr val="bg1"/>
              </a:solidFill>
            </a:endParaRPr>
          </a:p>
        </p:txBody>
      </p:sp>
      <p:sp>
        <p:nvSpPr>
          <p:cNvPr id="10" name="Right Arrow 9"/>
          <p:cNvSpPr/>
          <p:nvPr/>
        </p:nvSpPr>
        <p:spPr>
          <a:xfrm>
            <a:off x="3964425" y="4192366"/>
            <a:ext cx="609600" cy="15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solidFill>
                <a:schemeClr val="bg1"/>
              </a:solidFill>
            </a:endParaRPr>
          </a:p>
        </p:txBody>
      </p:sp>
      <p:sp>
        <p:nvSpPr>
          <p:cNvPr id="11" name="Rectangle 10"/>
          <p:cNvSpPr/>
          <p:nvPr/>
        </p:nvSpPr>
        <p:spPr>
          <a:xfrm>
            <a:off x="4610435" y="2751055"/>
            <a:ext cx="879894" cy="905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Within 72 hours unless justified</a:t>
            </a:r>
            <a:endParaRPr lang="fr-BE" sz="1400" dirty="0" smtClean="0">
              <a:solidFill>
                <a:schemeClr val="tx1"/>
              </a:solidFill>
            </a:endParaRPr>
          </a:p>
        </p:txBody>
      </p:sp>
      <p:sp>
        <p:nvSpPr>
          <p:cNvPr id="12" name="Rectangle 11"/>
          <p:cNvSpPr/>
          <p:nvPr/>
        </p:nvSpPr>
        <p:spPr>
          <a:xfrm>
            <a:off x="4645167" y="3804780"/>
            <a:ext cx="879894" cy="905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Without undue delay</a:t>
            </a:r>
            <a:endParaRPr lang="fr-BE" sz="1400" dirty="0" smtClean="0">
              <a:solidFill>
                <a:schemeClr val="tx1"/>
              </a:solidFill>
            </a:endParaRPr>
          </a:p>
        </p:txBody>
      </p:sp>
      <p:sp>
        <p:nvSpPr>
          <p:cNvPr id="13" name="Rounded Rectangle 12"/>
          <p:cNvSpPr/>
          <p:nvPr/>
        </p:nvSpPr>
        <p:spPr>
          <a:xfrm>
            <a:off x="6174778" y="2790248"/>
            <a:ext cx="2012292" cy="686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Notify the </a:t>
            </a:r>
            <a:r>
              <a:rPr lang="en-GB" dirty="0" err="1" smtClean="0">
                <a:solidFill>
                  <a:schemeClr val="bg1"/>
                </a:solidFill>
              </a:rPr>
              <a:t>DPA</a:t>
            </a:r>
            <a:endParaRPr lang="fr-BE" dirty="0" smtClean="0">
              <a:solidFill>
                <a:schemeClr val="bg1"/>
              </a:solidFill>
            </a:endParaRPr>
          </a:p>
        </p:txBody>
      </p:sp>
      <p:sp>
        <p:nvSpPr>
          <p:cNvPr id="14" name="Rounded Rectangle 13"/>
          <p:cNvSpPr/>
          <p:nvPr/>
        </p:nvSpPr>
        <p:spPr>
          <a:xfrm>
            <a:off x="6200557" y="3869644"/>
            <a:ext cx="2007778" cy="723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Notify individuals</a:t>
            </a:r>
            <a:endParaRPr lang="fr-BE" dirty="0" smtClean="0">
              <a:solidFill>
                <a:schemeClr val="bg1"/>
              </a:solidFill>
            </a:endParaRPr>
          </a:p>
        </p:txBody>
      </p:sp>
      <p:sp>
        <p:nvSpPr>
          <p:cNvPr id="15" name="Right Arrow 14"/>
          <p:cNvSpPr/>
          <p:nvPr/>
        </p:nvSpPr>
        <p:spPr>
          <a:xfrm>
            <a:off x="5443465" y="3107945"/>
            <a:ext cx="609600" cy="15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solidFill>
                <a:schemeClr val="bg1"/>
              </a:solidFill>
            </a:endParaRPr>
          </a:p>
        </p:txBody>
      </p:sp>
      <p:sp>
        <p:nvSpPr>
          <p:cNvPr id="16" name="Right Arrow 15"/>
          <p:cNvSpPr/>
          <p:nvPr/>
        </p:nvSpPr>
        <p:spPr>
          <a:xfrm>
            <a:off x="5508273" y="4177378"/>
            <a:ext cx="609600" cy="15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solidFill>
                <a:schemeClr val="bg1"/>
              </a:solidFill>
            </a:endParaRPr>
          </a:p>
        </p:txBody>
      </p:sp>
    </p:spTree>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Step 7: Focus on Data Breaches incidents – Healthcare Companies</a:t>
            </a:r>
            <a:endParaRPr lang="en-US" sz="2200" dirty="0"/>
          </a:p>
        </p:txBody>
      </p:sp>
      <p:sp>
        <p:nvSpPr>
          <p:cNvPr id="3" name="Content Placeholder 2"/>
          <p:cNvSpPr>
            <a:spLocks noGrp="1"/>
          </p:cNvSpPr>
          <p:nvPr>
            <p:ph idx="1"/>
          </p:nvPr>
        </p:nvSpPr>
        <p:spPr>
          <a:xfrm>
            <a:off x="301945" y="1047751"/>
            <a:ext cx="5813106" cy="3705224"/>
          </a:xfrm>
        </p:spPr>
        <p:txBody>
          <a:bodyPr numCol="1"/>
          <a:lstStyle/>
          <a:p>
            <a:endParaRPr lang="en-US" sz="2000" dirty="0" smtClean="0"/>
          </a:p>
          <a:p>
            <a:endParaRPr lang="en-US" sz="2000" dirty="0" smtClean="0"/>
          </a:p>
          <a:p>
            <a:r>
              <a:rPr lang="en-US" sz="2000" dirty="0" smtClean="0"/>
              <a:t>Companies operating in the sector are one of the most vulnerable, due to the amount and type of personal data they collect.</a:t>
            </a:r>
          </a:p>
          <a:p>
            <a:r>
              <a:rPr lang="en-US" sz="2000" dirty="0" smtClean="0"/>
              <a:t>Attacks can result in significant, tangible damages such as fines, legal fees, lawsuits and fraud monitoring costs, as well as a loss of trust.</a:t>
            </a:r>
          </a:p>
          <a:p>
            <a:pPr>
              <a:buNone/>
            </a:pPr>
            <a:endParaRPr lang="en-US" sz="2000" dirty="0" smtClean="0"/>
          </a:p>
        </p:txBody>
      </p:sp>
      <p:sp>
        <p:nvSpPr>
          <p:cNvPr id="4" name="Slide Number Placeholder 3"/>
          <p:cNvSpPr>
            <a:spLocks noGrp="1"/>
          </p:cNvSpPr>
          <p:nvPr>
            <p:ph type="sldNum" sz="quarter" idx="12"/>
          </p:nvPr>
        </p:nvSpPr>
        <p:spPr/>
        <p:txBody>
          <a:bodyPr/>
          <a:lstStyle/>
          <a:p>
            <a:fld id="{626BF80B-33B5-4627-8985-D9082B3086CC}" type="slidenum">
              <a:rPr lang="en-US" smtClean="0"/>
              <a:pPr/>
              <a:t>36</a:t>
            </a:fld>
            <a:endParaRPr lang="en-US"/>
          </a:p>
        </p:txBody>
      </p:sp>
      <p:pic>
        <p:nvPicPr>
          <p:cNvPr id="6" name="Picture 5" descr="C:\Users\dd051341\Desktop\UAB-Damaging-Data-Breaches-Thumb (1).png"/>
          <p:cNvPicPr>
            <a:picLocks noChangeAspect="1" noChangeArrowheads="1"/>
          </p:cNvPicPr>
          <p:nvPr/>
        </p:nvPicPr>
        <p:blipFill>
          <a:blip r:embed="rId3" cstate="print"/>
          <a:srcRect/>
          <a:stretch>
            <a:fillRect/>
          </a:stretch>
        </p:blipFill>
        <p:spPr bwMode="auto">
          <a:xfrm>
            <a:off x="6315075" y="1504950"/>
            <a:ext cx="2776660" cy="2510169"/>
          </a:xfrm>
          <a:prstGeom prst="rect">
            <a:avLst/>
          </a:prstGeom>
          <a:noFill/>
        </p:spPr>
      </p:pic>
    </p:spTree>
  </p:cSld>
  <p:clrMapOvr>
    <a:masterClrMapping/>
  </p:clrMapOvr>
  <p:transition>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Step 7: Focus on Data Breaches incidents with Healthcare Companies</a:t>
            </a:r>
            <a:endParaRPr lang="en-US"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37</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952499" y="838200"/>
            <a:ext cx="6635477" cy="3810000"/>
          </a:xfrm>
          <a:prstGeom prst="rect">
            <a:avLst/>
          </a:prstGeom>
          <a:noFill/>
          <a:ln w="9525">
            <a:noFill/>
            <a:miter lim="800000"/>
            <a:headEnd/>
            <a:tailEnd/>
          </a:ln>
        </p:spPr>
      </p:pic>
      <p:sp>
        <p:nvSpPr>
          <p:cNvPr id="8" name="Rectangle 7"/>
          <p:cNvSpPr/>
          <p:nvPr/>
        </p:nvSpPr>
        <p:spPr>
          <a:xfrm>
            <a:off x="942975" y="962025"/>
            <a:ext cx="581025" cy="3777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bg1"/>
              </a:solidFill>
            </a:endParaRPr>
          </a:p>
        </p:txBody>
      </p:sp>
      <p:sp>
        <p:nvSpPr>
          <p:cNvPr id="9" name="Rectangle 8"/>
          <p:cNvSpPr/>
          <p:nvPr/>
        </p:nvSpPr>
        <p:spPr>
          <a:xfrm>
            <a:off x="885825" y="828674"/>
            <a:ext cx="6743700" cy="390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bg1"/>
              </a:solidFill>
            </a:endParaRPr>
          </a:p>
        </p:txBody>
      </p:sp>
      <p:sp>
        <p:nvSpPr>
          <p:cNvPr id="10" name="Rectangle 9"/>
          <p:cNvSpPr/>
          <p:nvPr/>
        </p:nvSpPr>
        <p:spPr>
          <a:xfrm>
            <a:off x="7162800" y="923925"/>
            <a:ext cx="581025" cy="3667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bg1"/>
              </a:solidFill>
            </a:endParaRPr>
          </a:p>
        </p:txBody>
      </p:sp>
      <p:sp>
        <p:nvSpPr>
          <p:cNvPr id="11" name="Rectangle 10"/>
          <p:cNvSpPr/>
          <p:nvPr/>
        </p:nvSpPr>
        <p:spPr>
          <a:xfrm>
            <a:off x="1466850" y="4362450"/>
            <a:ext cx="6457950" cy="276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Source</a:t>
            </a:r>
          </a:p>
        </p:txBody>
      </p:sp>
      <p:sp>
        <p:nvSpPr>
          <p:cNvPr id="13" name="TextBox 12"/>
          <p:cNvSpPr txBox="1"/>
          <p:nvPr/>
        </p:nvSpPr>
        <p:spPr>
          <a:xfrm>
            <a:off x="1638299" y="4429125"/>
            <a:ext cx="5895975" cy="230832"/>
          </a:xfrm>
          <a:prstGeom prst="rect">
            <a:avLst/>
          </a:prstGeom>
          <a:noFill/>
        </p:spPr>
        <p:txBody>
          <a:bodyPr wrap="square" rtlCol="0">
            <a:spAutoFit/>
          </a:bodyPr>
          <a:lstStyle/>
          <a:p>
            <a:r>
              <a:rPr lang="en-US" sz="900" smtClean="0"/>
              <a:t>http://breachlevelindex.com/assets/Breach-Level-Index-Report-H1-2017-Gemalto.pdf</a:t>
            </a:r>
            <a:endParaRPr lang="en-US" sz="900"/>
          </a:p>
        </p:txBody>
      </p:sp>
    </p:spTree>
  </p:cSld>
  <p:clrMapOvr>
    <a:masterClrMapping/>
  </p:clrMapOvr>
  <p:transition>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Step 8: Review Your Contract with Third Parties</a:t>
            </a:r>
            <a:endParaRPr lang="fr-BE" sz="2200" dirty="0"/>
          </a:p>
        </p:txBody>
      </p:sp>
      <p:sp>
        <p:nvSpPr>
          <p:cNvPr id="3" name="Content Placeholder 2"/>
          <p:cNvSpPr>
            <a:spLocks noGrp="1"/>
          </p:cNvSpPr>
          <p:nvPr>
            <p:ph idx="1"/>
          </p:nvPr>
        </p:nvSpPr>
        <p:spPr>
          <a:xfrm>
            <a:off x="327344" y="1180931"/>
            <a:ext cx="4024523" cy="3419856"/>
          </a:xfrm>
        </p:spPr>
        <p:txBody>
          <a:bodyPr/>
          <a:lstStyle/>
          <a:p>
            <a:r>
              <a:rPr lang="en-GB" sz="1600" dirty="0" smtClean="0"/>
              <a:t>Controllers must use a high degree of care in selecting processors </a:t>
            </a:r>
          </a:p>
          <a:p>
            <a:r>
              <a:rPr lang="en-GB" sz="1600" dirty="0" smtClean="0"/>
              <a:t>Contracts must be implemented that contain a range of information – e.g., data processed and duration, obligations such as data breach reporting, use of technical measures, audit assistance obligations, etc. </a:t>
            </a:r>
          </a:p>
          <a:p>
            <a:pPr lvl="0"/>
            <a:r>
              <a:rPr lang="en-US" sz="1600" dirty="0" smtClean="0"/>
              <a:t>Data transfer restrictions apply to controllers and processors. Controllers should </a:t>
            </a:r>
            <a:r>
              <a:rPr lang="en-GB" sz="1600" dirty="0" smtClean="0"/>
              <a:t>review whether any of the third parties they share personal data with is located outside the </a:t>
            </a:r>
            <a:r>
              <a:rPr lang="en-GB" sz="1600" dirty="0" err="1" smtClean="0"/>
              <a:t>EEA</a:t>
            </a:r>
            <a:r>
              <a:rPr lang="en-GB" sz="1600" dirty="0" smtClean="0"/>
              <a:t> and ensure they have a legal transfer mechanism in place </a:t>
            </a:r>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38</a:t>
            </a:fld>
            <a:endParaRPr lang="en-US"/>
          </a:p>
        </p:txBody>
      </p:sp>
      <p:sp>
        <p:nvSpPr>
          <p:cNvPr id="8" name="Rectangle 7"/>
          <p:cNvSpPr/>
          <p:nvPr/>
        </p:nvSpPr>
        <p:spPr>
          <a:xfrm>
            <a:off x="6027789" y="786884"/>
            <a:ext cx="1372555" cy="369332"/>
          </a:xfrm>
          <a:prstGeom prst="rect">
            <a:avLst/>
          </a:prstGeom>
        </p:spPr>
        <p:txBody>
          <a:bodyPr wrap="none">
            <a:spAutoFit/>
          </a:bodyPr>
          <a:lstStyle/>
          <a:p>
            <a:pPr algn="ctr"/>
            <a:r>
              <a:rPr lang="en-GB" b="1" u="sng" dirty="0" err="1" smtClean="0">
                <a:solidFill>
                  <a:schemeClr val="tx2"/>
                </a:solidFill>
              </a:rPr>
              <a:t>IN</a:t>
            </a:r>
            <a:r>
              <a:rPr lang="en-GB" b="1" u="sng" dirty="0" smtClean="0">
                <a:solidFill>
                  <a:schemeClr val="tx2"/>
                </a:solidFill>
              </a:rPr>
              <a:t> PRACTICE</a:t>
            </a:r>
            <a:endParaRPr lang="fr-BE" b="1" dirty="0"/>
          </a:p>
        </p:txBody>
      </p:sp>
      <p:sp>
        <p:nvSpPr>
          <p:cNvPr id="9" name="Content Placeholder 4"/>
          <p:cNvSpPr txBox="1"/>
          <p:nvPr/>
        </p:nvSpPr>
        <p:spPr>
          <a:xfrm>
            <a:off x="4834466" y="1223265"/>
            <a:ext cx="3919538" cy="1717828"/>
          </a:xfrm>
          <a:prstGeom prst="rect">
            <a:avLst/>
          </a:prstGeom>
          <a:solidFill>
            <a:schemeClr val="accent1">
              <a:lumMod val="20000"/>
              <a:lumOff val="80000"/>
            </a:schemeClr>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algn="ctr"/>
            <a:r>
              <a:rPr lang="en-GB" sz="1400" dirty="0" smtClean="0">
                <a:solidFill>
                  <a:schemeClr val="tx2"/>
                </a:solidFill>
              </a:rPr>
              <a:t>When you outsource part of your services to external suppliers (e.g., contact lens suppliers, manufacturers of equipment, marketing companies or</a:t>
            </a:r>
            <a:r>
              <a:rPr lang="en-GB" sz="1400" dirty="0" smtClean="0">
                <a:solidFill>
                  <a:srgbClr val="005A8C"/>
                </a:solidFill>
              </a:rPr>
              <a:t> external companies that will send newsletters, organise events</a:t>
            </a:r>
            <a:r>
              <a:rPr lang="en-GB" sz="1400" dirty="0" smtClean="0">
                <a:solidFill>
                  <a:schemeClr val="tx2"/>
                </a:solidFill>
              </a:rPr>
              <a:t>) you should have data protection agreements in place</a:t>
            </a:r>
          </a:p>
          <a:p>
            <a:pPr algn="ctr"/>
            <a:r>
              <a:rPr lang="en-GB" sz="1400" b="1" dirty="0" smtClean="0">
                <a:solidFill>
                  <a:schemeClr val="tx2"/>
                </a:solidFill>
              </a:rPr>
              <a:t> </a:t>
            </a:r>
            <a:endParaRPr lang="fr-BE" sz="1400" b="1" dirty="0">
              <a:solidFill>
                <a:schemeClr val="tx2"/>
              </a:solidFill>
            </a:endParaRPr>
          </a:p>
        </p:txBody>
      </p:sp>
      <p:pic>
        <p:nvPicPr>
          <p:cNvPr id="10" name="Picture 2" descr="C:\Users\dd051341\Desktop\DataTransferSMALL.jpg"/>
          <p:cNvPicPr>
            <a:picLocks noChangeAspect="1" noChangeArrowheads="1"/>
          </p:cNvPicPr>
          <p:nvPr/>
        </p:nvPicPr>
        <p:blipFill>
          <a:blip r:embed="rId2" cstate="print"/>
          <a:stretch/>
        </p:blipFill>
        <p:spPr>
          <a:xfrm>
            <a:off x="5210175" y="3133725"/>
            <a:ext cx="3333749" cy="1467908"/>
          </a:xfrm>
          <a:prstGeom prst="rect">
            <a:avLst/>
          </a:prstGeom>
          <a:noFill/>
        </p:spPr>
      </p:pic>
    </p:spTree>
  </p:cSld>
  <p:clrMapOvr>
    <a:masterClrMapping/>
  </p:clrMapOvr>
  <p:transition>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BF80B-33B5-4627-8985-D9082B3086CC}" type="slidenum">
              <a:rPr lang="en-US" smtClean="0"/>
              <a:pPr/>
              <a:t>39</a:t>
            </a:fld>
            <a:endParaRPr lang="en-US"/>
          </a:p>
        </p:txBody>
      </p:sp>
      <p:sp>
        <p:nvSpPr>
          <p:cNvPr id="3" name="Content Placeholder 2"/>
          <p:cNvSpPr>
            <a:spLocks noGrp="1"/>
          </p:cNvSpPr>
          <p:nvPr>
            <p:ph idx="1"/>
          </p:nvPr>
        </p:nvSpPr>
        <p:spPr>
          <a:xfrm>
            <a:off x="559330" y="478198"/>
            <a:ext cx="7989887" cy="3207188"/>
          </a:xfrm>
        </p:spPr>
        <p:txBody>
          <a:bodyPr/>
          <a:lstStyle/>
          <a:p>
            <a:pPr algn="ctr"/>
            <a:r>
              <a:rPr lang="en-GB" sz="2000" smtClean="0">
                <a:solidFill>
                  <a:schemeClr val="tx2"/>
                </a:solidFill>
                <a:latin typeface="Berlin Sans FB Demi" pitchFamily="34" charset="0"/>
                <a:cs typeface="Aharoni" pitchFamily="2" charset="-79"/>
              </a:rPr>
              <a:t>You have done all of that by May 25th ? ..... Take some weeks off!</a:t>
            </a:r>
            <a:endParaRPr lang="fr-BE" sz="2000" smtClean="0">
              <a:solidFill>
                <a:schemeClr val="tx2"/>
              </a:solidFill>
              <a:latin typeface="Berlin Sans FB Demi" pitchFamily="34" charset="0"/>
              <a:cs typeface="Aharoni" pitchFamily="2" charset="-79"/>
            </a:endParaRPr>
          </a:p>
          <a:p>
            <a:pPr algn="ctr"/>
            <a:endParaRPr lang="fr-BE"/>
          </a:p>
        </p:txBody>
      </p:sp>
      <p:pic>
        <p:nvPicPr>
          <p:cNvPr id="1027" name="Picture 3" descr="C:\Users\dd051341\Desktop\1000_1511008330.jpg"/>
          <p:cNvPicPr>
            <a:picLocks noChangeAspect="1" noChangeArrowheads="1"/>
          </p:cNvPicPr>
          <p:nvPr/>
        </p:nvPicPr>
        <p:blipFill>
          <a:blip r:embed="rId2" cstate="print"/>
          <a:stretch/>
        </p:blipFill>
        <p:spPr>
          <a:xfrm>
            <a:off x="1917572" y="1151467"/>
            <a:ext cx="5250352" cy="3496734"/>
          </a:xfrm>
          <a:prstGeom prst="rect">
            <a:avLst/>
          </a:prstGeom>
          <a:noFill/>
        </p:spPr>
      </p:pic>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200" dirty="0" smtClean="0"/>
              <a:t>Topics We Will Cover Today</a:t>
            </a:r>
            <a:endParaRPr lang="en-US" sz="2200" dirty="0"/>
          </a:p>
        </p:txBody>
      </p:sp>
      <p:sp>
        <p:nvSpPr>
          <p:cNvPr id="6" name="Content Placeholder 5"/>
          <p:cNvSpPr>
            <a:spLocks noGrp="1"/>
          </p:cNvSpPr>
          <p:nvPr>
            <p:ph idx="1"/>
          </p:nvPr>
        </p:nvSpPr>
        <p:spPr>
          <a:xfrm>
            <a:off x="301945" y="1197864"/>
            <a:ext cx="5755955" cy="3419856"/>
          </a:xfrm>
        </p:spPr>
        <p:txBody>
          <a:bodyPr/>
          <a:lstStyle/>
          <a:p>
            <a:pPr marL="457200" indent="-457200">
              <a:buFont typeface="+mj-lt"/>
              <a:buAutoNum type="arabicPeriod"/>
            </a:pPr>
            <a:r>
              <a:rPr lang="en-US" sz="2000" dirty="0" err="1" smtClean="0">
                <a:solidFill>
                  <a:schemeClr val="tx1">
                    <a:lumMod val="50000"/>
                  </a:schemeClr>
                </a:solidFill>
              </a:rPr>
              <a:t>GDPR</a:t>
            </a:r>
            <a:r>
              <a:rPr lang="en-US" sz="2000" dirty="0" smtClean="0">
                <a:solidFill>
                  <a:schemeClr val="tx1">
                    <a:lumMod val="50000"/>
                  </a:schemeClr>
                </a:solidFill>
              </a:rPr>
              <a:t>: Key Changes</a:t>
            </a:r>
          </a:p>
          <a:p>
            <a:pPr marL="457200" indent="-457200">
              <a:buFont typeface="+mj-lt"/>
              <a:buAutoNum type="arabicPeriod"/>
            </a:pPr>
            <a:r>
              <a:rPr lang="en-US" sz="2000" dirty="0" smtClean="0">
                <a:solidFill>
                  <a:schemeClr val="tx1">
                    <a:lumMod val="50000"/>
                  </a:schemeClr>
                </a:solidFill>
              </a:rPr>
              <a:t>Hot </a:t>
            </a:r>
            <a:r>
              <a:rPr lang="en-US" sz="2000" dirty="0" err="1" smtClean="0">
                <a:solidFill>
                  <a:schemeClr val="tx1">
                    <a:lumMod val="50000"/>
                  </a:schemeClr>
                </a:solidFill>
              </a:rPr>
              <a:t>GDPR</a:t>
            </a:r>
            <a:r>
              <a:rPr lang="en-US" sz="2000" dirty="0" smtClean="0">
                <a:solidFill>
                  <a:schemeClr val="tx1">
                    <a:lumMod val="50000"/>
                  </a:schemeClr>
                </a:solidFill>
              </a:rPr>
              <a:t> Topics for the Healthcare Industry: Processing Sensitive Personal Data</a:t>
            </a:r>
          </a:p>
          <a:p>
            <a:pPr marL="457200" indent="-457200">
              <a:buFont typeface="+mj-lt"/>
              <a:buAutoNum type="arabicPeriod"/>
            </a:pPr>
            <a:r>
              <a:rPr lang="en-US" sz="2000" dirty="0" err="1" smtClean="0">
                <a:solidFill>
                  <a:schemeClr val="tx1">
                    <a:lumMod val="50000"/>
                  </a:schemeClr>
                </a:solidFill>
              </a:rPr>
              <a:t>GDPR</a:t>
            </a:r>
            <a:r>
              <a:rPr lang="en-US" sz="2000" dirty="0" smtClean="0">
                <a:solidFill>
                  <a:schemeClr val="tx1">
                    <a:lumMod val="50000"/>
                  </a:schemeClr>
                </a:solidFill>
              </a:rPr>
              <a:t> Compliance in 8 Steps</a:t>
            </a:r>
          </a:p>
          <a:p>
            <a:pPr>
              <a:buNone/>
            </a:pPr>
            <a:endParaRPr lang="en-US" sz="2000" dirty="0" smtClean="0">
              <a:solidFill>
                <a:schemeClr val="tx1">
                  <a:lumMod val="50000"/>
                </a:schemeClr>
              </a:solidFill>
            </a:endParaRPr>
          </a:p>
        </p:txBody>
      </p:sp>
      <p:sp>
        <p:nvSpPr>
          <p:cNvPr id="15" name="Slide Number Placeholder 14"/>
          <p:cNvSpPr>
            <a:spLocks noGrp="1"/>
          </p:cNvSpPr>
          <p:nvPr>
            <p:ph type="sldNum" sz="quarter" idx="12"/>
          </p:nvPr>
        </p:nvSpPr>
        <p:spPr/>
        <p:txBody>
          <a:bodyPr/>
          <a:lstStyle/>
          <a:p>
            <a:fld id="{626BF80B-33B5-4627-8985-D9082B3086CC}" type="slidenum">
              <a:rPr lang="en-US" smtClean="0"/>
              <a:pPr/>
              <a:t>4</a:t>
            </a:fld>
            <a:endParaRPr lang="en-US" dirty="0"/>
          </a:p>
        </p:txBody>
      </p:sp>
      <p:pic>
        <p:nvPicPr>
          <p:cNvPr id="7" name="Picture 2" descr="C:\Users\CH021470\AppData\Local\Microsoft\Windows\Temporary Internet Files\Content.Outlook\0QX7IY1Y\poster3 test 1.jpg"/>
          <p:cNvPicPr>
            <a:picLocks noChangeAspect="1" noChangeArrowheads="1"/>
          </p:cNvPicPr>
          <p:nvPr/>
        </p:nvPicPr>
        <p:blipFill>
          <a:blip r:embed="rId2" cstate="print"/>
          <a:stretch/>
        </p:blipFill>
        <p:spPr>
          <a:xfrm>
            <a:off x="4600824" y="2278741"/>
            <a:ext cx="4020001" cy="2108183"/>
          </a:xfrm>
          <a:prstGeom prst="rect">
            <a:avLst/>
          </a:prstGeom>
          <a:noFill/>
        </p:spPr>
      </p:pic>
    </p:spTree>
  </p:cSld>
  <p:clrMapOvr>
    <a:masterClrMapping/>
  </p:clrMapOvr>
  <p:transition>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BF80B-33B5-4627-8985-D9082B3086CC}" type="slidenum">
              <a:rPr lang="en-US" smtClean="0"/>
              <a:pPr/>
              <a:t>40</a:t>
            </a:fld>
            <a:endParaRPr lang="en-US"/>
          </a:p>
        </p:txBody>
      </p:sp>
      <p:pic>
        <p:nvPicPr>
          <p:cNvPr id="4" name="Picture 2" descr="C:\Users\dd051341\Desktop\171016.GDPR_.jpg"/>
          <p:cNvPicPr>
            <a:picLocks noGrp="1" noChangeAspect="1" noChangeArrowheads="1"/>
          </p:cNvPicPr>
          <p:nvPr>
            <p:ph idx="1"/>
          </p:nvPr>
        </p:nvPicPr>
        <p:blipFill>
          <a:blip r:embed="rId2" cstate="print"/>
          <a:stretch/>
        </p:blipFill>
        <p:spPr>
          <a:xfrm>
            <a:off x="1752601" y="1240895"/>
            <a:ext cx="5588001" cy="3348037"/>
          </a:xfrm>
          <a:prstGeom prst="rect">
            <a:avLst/>
          </a:prstGeom>
          <a:noFill/>
        </p:spPr>
      </p:pic>
      <p:sp>
        <p:nvSpPr>
          <p:cNvPr id="5" name="TextBox 4"/>
          <p:cNvSpPr txBox="1"/>
          <p:nvPr/>
        </p:nvSpPr>
        <p:spPr>
          <a:xfrm>
            <a:off x="1811867" y="440267"/>
            <a:ext cx="5630333" cy="707886"/>
          </a:xfrm>
          <a:prstGeom prst="rect">
            <a:avLst/>
          </a:prstGeom>
          <a:noFill/>
        </p:spPr>
        <p:txBody>
          <a:bodyPr wrap="square" rtlCol="0">
            <a:spAutoFit/>
          </a:bodyPr>
          <a:lstStyle/>
          <a:p>
            <a:pPr marL="182563" indent="-182563" algn="ctr">
              <a:spcBef>
                <a:spcPct val="0"/>
              </a:spcBef>
              <a:spcAft>
                <a:spcPts val="600"/>
              </a:spcAft>
              <a:buClr>
                <a:schemeClr val="accent6">
                  <a:lumMod val="75000"/>
                </a:schemeClr>
              </a:buClr>
              <a:buSzPct val="85000"/>
            </a:pPr>
            <a:r>
              <a:rPr lang="en-GB" sz="4000" smtClean="0">
                <a:solidFill>
                  <a:schemeClr val="tx2"/>
                </a:solidFill>
                <a:latin typeface="Berlin Sans FB Demi" pitchFamily="34" charset="0"/>
                <a:cs typeface="Aharoni" pitchFamily="2" charset="-79"/>
              </a:rPr>
              <a:t>You haven’t? </a:t>
            </a:r>
            <a:endParaRPr lang="fr-BE" sz="4000" smtClean="0">
              <a:solidFill>
                <a:schemeClr val="tx2"/>
              </a:solidFill>
              <a:latin typeface="Berlin Sans FB Demi" pitchFamily="34" charset="0"/>
              <a:cs typeface="Aharoni" pitchFamily="2" charset="-79"/>
            </a:endParaRPr>
          </a:p>
        </p:txBody>
      </p:sp>
      <p:sp>
        <p:nvSpPr>
          <p:cNvPr id="6" name="Rectangle 5"/>
          <p:cNvSpPr/>
          <p:nvPr/>
        </p:nvSpPr>
        <p:spPr>
          <a:xfrm>
            <a:off x="5572125" y="4438651"/>
            <a:ext cx="2000250" cy="280987"/>
          </a:xfrm>
          <a:prstGeom prst="rect">
            <a:avLst/>
          </a:prstGeom>
          <a:solidFill>
            <a:schemeClr val="bg1"/>
          </a:solidFill>
          <a:ln w="254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mtClean="0">
              <a:solidFill>
                <a:schemeClr val="bg1"/>
              </a:solidFill>
            </a:endParaRPr>
          </a:p>
        </p:txBody>
      </p:sp>
    </p:spTree>
  </p:cSld>
  <p:clrMapOvr>
    <a:masterClrMapping/>
  </p:clrMapOvr>
  <p:transition>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BF80B-33B5-4627-8985-D9082B3086CC}" type="slidenum">
              <a:rPr lang="en-US" smtClean="0"/>
              <a:pPr/>
              <a:t>41</a:t>
            </a:fld>
            <a:endParaRPr lang="en-US"/>
          </a:p>
        </p:txBody>
      </p:sp>
      <p:sp>
        <p:nvSpPr>
          <p:cNvPr id="3" name="Content Placeholder 2"/>
          <p:cNvSpPr>
            <a:spLocks noGrp="1"/>
          </p:cNvSpPr>
          <p:nvPr>
            <p:ph idx="1"/>
          </p:nvPr>
        </p:nvSpPr>
        <p:spPr>
          <a:xfrm>
            <a:off x="576264" y="237067"/>
            <a:ext cx="7989887" cy="4167985"/>
          </a:xfrm>
        </p:spPr>
        <p:txBody>
          <a:bodyPr/>
          <a:lstStyle/>
          <a:p>
            <a:pPr algn="ctr"/>
            <a:r>
              <a:rPr lang="en-GB" sz="6000" dirty="0" smtClean="0">
                <a:solidFill>
                  <a:schemeClr val="tx2"/>
                </a:solidFill>
                <a:latin typeface="Aharoni" pitchFamily="2" charset="-79"/>
                <a:cs typeface="Aharoni" pitchFamily="2" charset="-79"/>
              </a:rPr>
              <a:t/>
            </a:r>
            <a:br>
              <a:rPr lang="en-GB" sz="6000" dirty="0" smtClean="0">
                <a:solidFill>
                  <a:schemeClr val="tx2"/>
                </a:solidFill>
                <a:latin typeface="Aharoni" pitchFamily="2" charset="-79"/>
                <a:cs typeface="Aharoni" pitchFamily="2" charset="-79"/>
              </a:rPr>
            </a:br>
            <a:endParaRPr lang="en-GB" sz="6000" dirty="0" smtClean="0">
              <a:solidFill>
                <a:schemeClr val="tx2"/>
              </a:solidFill>
              <a:latin typeface="Aharoni" pitchFamily="2" charset="-79"/>
              <a:cs typeface="Aharoni" pitchFamily="2" charset="-79"/>
            </a:endParaRPr>
          </a:p>
          <a:p>
            <a:pPr algn="ctr"/>
            <a:endParaRPr lang="en-GB" sz="4000" dirty="0" smtClean="0">
              <a:solidFill>
                <a:schemeClr val="tx2"/>
              </a:solidFill>
              <a:latin typeface="Berlin Sans FB Demi" pitchFamily="34" charset="0"/>
              <a:cs typeface="Aharoni" pitchFamily="2" charset="-79"/>
            </a:endParaRPr>
          </a:p>
          <a:p>
            <a:r>
              <a:rPr lang="en-GB" sz="4000" dirty="0" smtClean="0">
                <a:solidFill>
                  <a:schemeClr val="tx2"/>
                </a:solidFill>
                <a:latin typeface="Berlin Sans FB Demi" pitchFamily="34" charset="0"/>
                <a:cs typeface="Aharoni" pitchFamily="2" charset="-79"/>
              </a:rPr>
              <a:t>You don’t need my consent!</a:t>
            </a:r>
            <a:endParaRPr lang="fr-BE" sz="4000" dirty="0">
              <a:solidFill>
                <a:schemeClr val="tx2"/>
              </a:solidFill>
              <a:latin typeface="Berlin Sans FB Demi" pitchFamily="34" charset="0"/>
              <a:cs typeface="Aharoni" pitchFamily="2" charset="-79"/>
            </a:endParaRPr>
          </a:p>
        </p:txBody>
      </p:sp>
      <p:pic>
        <p:nvPicPr>
          <p:cNvPr id="1027" name="Picture 3" descr="C:\Users\dd051341\Desktop\download (4).jpg"/>
          <p:cNvPicPr>
            <a:picLocks noChangeAspect="1" noChangeArrowheads="1"/>
          </p:cNvPicPr>
          <p:nvPr/>
        </p:nvPicPr>
        <p:blipFill>
          <a:blip r:embed="rId2" cstate="print"/>
          <a:stretch/>
        </p:blipFill>
        <p:spPr>
          <a:xfrm>
            <a:off x="6834924" y="2544143"/>
            <a:ext cx="2309076" cy="1418255"/>
          </a:xfrm>
          <a:prstGeom prst="rect">
            <a:avLst/>
          </a:prstGeom>
          <a:noFill/>
        </p:spPr>
      </p:pic>
      <p:pic>
        <p:nvPicPr>
          <p:cNvPr id="1028" name="Picture 4" descr="C:\Users\dd051341\Desktop\240_F_48874369_c4UCxL5r1W5lxrDJnk4Ae43ZzD8KNHFq.jpg"/>
          <p:cNvPicPr>
            <a:picLocks noChangeAspect="1" noChangeArrowheads="1"/>
          </p:cNvPicPr>
          <p:nvPr/>
        </p:nvPicPr>
        <p:blipFill>
          <a:blip r:embed="rId3" cstate="print"/>
          <a:stretch/>
        </p:blipFill>
        <p:spPr>
          <a:xfrm>
            <a:off x="1900519" y="287375"/>
            <a:ext cx="4859585" cy="2269067"/>
          </a:xfrm>
          <a:prstGeom prst="rect">
            <a:avLst/>
          </a:prstGeom>
          <a:noFill/>
        </p:spPr>
      </p:pic>
    </p:spTree>
  </p:cSld>
  <p:clrMapOvr>
    <a:masterClrMapping/>
  </p:clrMapOvr>
  <p:transition>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1685" y="1244208"/>
            <a:ext cx="4309997" cy="3540919"/>
          </a:xfrm>
        </p:spPr>
        <p:txBody>
          <a:bodyPr/>
          <a:lstStyle/>
          <a:p>
            <a:pPr>
              <a:buNone/>
            </a:pPr>
            <a:endParaRPr lang="fr-BE" sz="1600" smtClean="0">
              <a:latin typeface="+mj-lt"/>
            </a:endParaRPr>
          </a:p>
          <a:p>
            <a:pPr>
              <a:buNone/>
            </a:pPr>
            <a:endParaRPr lang="fr-BE" sz="1600" smtClean="0">
              <a:latin typeface="+mj-lt"/>
            </a:endParaRPr>
          </a:p>
          <a:p>
            <a:pPr>
              <a:buNone/>
            </a:pPr>
            <a:endParaRPr lang="fr-BE" sz="1600">
              <a:latin typeface="+mj-lt"/>
            </a:endParaRPr>
          </a:p>
          <a:p>
            <a:pPr>
              <a:buNone/>
            </a:pPr>
            <a:endParaRPr lang="fr-BE" sz="1600" smtClean="0">
              <a:latin typeface="+mj-lt"/>
            </a:endParaRPr>
          </a:p>
          <a:p>
            <a:pPr>
              <a:buNone/>
            </a:pPr>
            <a:endParaRPr lang="fr-BE" sz="1600" smtClean="0">
              <a:latin typeface="+mj-lt"/>
            </a:endParaRPr>
          </a:p>
          <a:p>
            <a:pPr>
              <a:buNone/>
            </a:pPr>
            <a:endParaRPr lang="fr-BE" sz="1600">
              <a:latin typeface="+mj-lt"/>
            </a:endParaRPr>
          </a:p>
          <a:p>
            <a:pPr>
              <a:buNone/>
            </a:pPr>
            <a:endParaRPr lang="fr-BE" sz="1600" smtClean="0">
              <a:latin typeface="+mj-lt"/>
            </a:endParaRPr>
          </a:p>
          <a:p>
            <a:pPr>
              <a:buNone/>
            </a:pPr>
            <a:r>
              <a:rPr lang="fr-BE" sz="1400" smtClean="0">
                <a:solidFill>
                  <a:schemeClr val="tx2"/>
                </a:solidFill>
                <a:latin typeface="+mj-lt"/>
              </a:rPr>
              <a:t>Charles-Albert Helleputte</a:t>
            </a:r>
          </a:p>
          <a:p>
            <a:pPr>
              <a:buNone/>
            </a:pPr>
            <a:r>
              <a:rPr lang="fr-BE" sz="1400" smtClean="0">
                <a:latin typeface="+mj-lt"/>
              </a:rPr>
              <a:t>Partner (Brussels)</a:t>
            </a:r>
          </a:p>
          <a:p>
            <a:pPr>
              <a:buNone/>
            </a:pPr>
            <a:r>
              <a:rPr lang="fr-BE" sz="1400" smtClean="0">
                <a:latin typeface="+mj-lt"/>
              </a:rPr>
              <a:t>T: + 32 (0) 2 551 59 82</a:t>
            </a:r>
          </a:p>
          <a:p>
            <a:pPr>
              <a:buNone/>
            </a:pPr>
            <a:r>
              <a:rPr lang="en-US" sz="1400" smtClean="0">
                <a:latin typeface="+mj-lt"/>
              </a:rPr>
              <a:t>E: </a:t>
            </a:r>
            <a:r>
              <a:rPr lang="en-US" sz="1400" u="sng" smtClean="0">
                <a:latin typeface="+mj-lt"/>
                <a:hlinkClick r:id="rId2"/>
              </a:rPr>
              <a:t>Chelleputte@mayerbrown.com</a:t>
            </a:r>
            <a:r>
              <a:rPr lang="en-US" sz="1400" smtClean="0">
                <a:latin typeface="+mj-lt"/>
              </a:rPr>
              <a:t> </a:t>
            </a:r>
            <a:endParaRPr lang="fr-BE" sz="1400" smtClean="0">
              <a:latin typeface="+mj-lt"/>
            </a:endParaRPr>
          </a:p>
        </p:txBody>
      </p:sp>
      <p:sp>
        <p:nvSpPr>
          <p:cNvPr id="4" name="Content Placeholder 3"/>
          <p:cNvSpPr>
            <a:spLocks noGrp="1"/>
          </p:cNvSpPr>
          <p:nvPr>
            <p:ph sz="half" idx="2"/>
          </p:nvPr>
        </p:nvSpPr>
        <p:spPr>
          <a:xfrm>
            <a:off x="4842520" y="1196040"/>
            <a:ext cx="3919538" cy="3540919"/>
          </a:xfrm>
        </p:spPr>
        <p:txBody>
          <a:bodyPr/>
          <a:lstStyle/>
          <a:p>
            <a:pPr>
              <a:buNone/>
            </a:pPr>
            <a:endParaRPr lang="fr-BE" sz="1600" smtClean="0">
              <a:latin typeface="+mj-lt"/>
            </a:endParaRPr>
          </a:p>
          <a:p>
            <a:pPr>
              <a:buNone/>
            </a:pPr>
            <a:endParaRPr lang="en-GB" sz="1600" smtClean="0">
              <a:latin typeface="+mj-lt"/>
            </a:endParaRPr>
          </a:p>
          <a:p>
            <a:pPr>
              <a:buNone/>
            </a:pPr>
            <a:endParaRPr lang="en-GB" sz="1600">
              <a:latin typeface="+mj-lt"/>
            </a:endParaRPr>
          </a:p>
          <a:p>
            <a:pPr>
              <a:buNone/>
            </a:pPr>
            <a:endParaRPr lang="en-GB" sz="1600" smtClean="0">
              <a:latin typeface="+mj-lt"/>
            </a:endParaRPr>
          </a:p>
          <a:p>
            <a:pPr>
              <a:buNone/>
            </a:pPr>
            <a:endParaRPr lang="en-GB" sz="1600">
              <a:latin typeface="+mj-lt"/>
            </a:endParaRPr>
          </a:p>
          <a:p>
            <a:pPr>
              <a:buNone/>
            </a:pPr>
            <a:endParaRPr lang="en-GB" sz="1600" smtClean="0">
              <a:latin typeface="+mj-lt"/>
            </a:endParaRPr>
          </a:p>
          <a:p>
            <a:pPr>
              <a:buNone/>
            </a:pPr>
            <a:endParaRPr lang="fr-BE" sz="2000" smtClean="0">
              <a:solidFill>
                <a:schemeClr val="tx2"/>
              </a:solidFill>
              <a:latin typeface="+mj-lt"/>
            </a:endParaRPr>
          </a:p>
          <a:p>
            <a:pPr>
              <a:buNone/>
            </a:pPr>
            <a:r>
              <a:rPr lang="fr-BE" sz="1400" smtClean="0">
                <a:solidFill>
                  <a:schemeClr val="tx2"/>
                </a:solidFill>
                <a:latin typeface="+mj-lt"/>
              </a:rPr>
              <a:t>Diletta De Cicco</a:t>
            </a:r>
          </a:p>
          <a:p>
            <a:pPr>
              <a:buNone/>
            </a:pPr>
            <a:r>
              <a:rPr lang="fr-BE" sz="1400" smtClean="0">
                <a:latin typeface="+mj-lt"/>
              </a:rPr>
              <a:t>Legal Consultant (Brussels)</a:t>
            </a:r>
          </a:p>
          <a:p>
            <a:pPr>
              <a:buNone/>
            </a:pPr>
            <a:r>
              <a:rPr lang="fr-BE" sz="1400" smtClean="0">
                <a:latin typeface="+mj-lt"/>
              </a:rPr>
              <a:t>T: +32 (0) 2 551 59 74</a:t>
            </a:r>
          </a:p>
          <a:p>
            <a:pPr>
              <a:buNone/>
            </a:pPr>
            <a:r>
              <a:rPr lang="fr-BE" sz="1400" smtClean="0">
                <a:latin typeface="+mj-lt"/>
              </a:rPr>
              <a:t>E:</a:t>
            </a:r>
            <a:r>
              <a:rPr lang="fr-BE" sz="1400" u="sng" smtClean="0">
                <a:latin typeface="+mj-lt"/>
              </a:rPr>
              <a:t>Dd</a:t>
            </a:r>
            <a:r>
              <a:rPr lang="fr-BE" sz="1400" u="sng" smtClean="0">
                <a:latin typeface="+mj-lt"/>
                <a:hlinkClick r:id="rId3"/>
              </a:rPr>
              <a:t>ecicco@mayerbrown.com</a:t>
            </a:r>
            <a:endParaRPr lang="fr-BE" sz="1400" smtClean="0">
              <a:latin typeface="+mj-lt"/>
            </a:endParaRPr>
          </a:p>
          <a:p>
            <a:pPr marL="0" indent="0">
              <a:buNone/>
            </a:pPr>
            <a:endParaRPr lang="fr-BE">
              <a:latin typeface="+mj-lt"/>
            </a:endParaRPr>
          </a:p>
        </p:txBody>
      </p:sp>
      <p:sp>
        <p:nvSpPr>
          <p:cNvPr id="5" name="Slide Number Placeholder 3"/>
          <p:cNvSpPr>
            <a:spLocks noGrp="1"/>
          </p:cNvSpPr>
          <p:nvPr>
            <p:ph type="sldNum" sz="quarter" idx="12"/>
          </p:nvPr>
        </p:nvSpPr>
        <p:spPr>
          <a:xfrm>
            <a:off x="4114800" y="4875611"/>
            <a:ext cx="914400" cy="116586"/>
          </a:xfrm>
        </p:spPr>
        <p:txBody>
          <a:bodyPr/>
          <a:lstStyle/>
          <a:p>
            <a:fld id="{BC1D39B0-1FCE-4E69-B9DA-F3AA0BC4FCAF}" type="slidenum">
              <a:rPr lang="en-US" smtClean="0"/>
              <a:pPr/>
              <a:t>42</a:t>
            </a:fld>
            <a:endParaRPr lang="en-US"/>
          </a:p>
        </p:txBody>
      </p:sp>
      <p:sp>
        <p:nvSpPr>
          <p:cNvPr id="6" name="Title 1"/>
          <p:cNvSpPr>
            <a:spLocks noGrp="1"/>
          </p:cNvSpPr>
          <p:nvPr>
            <p:ph type="title"/>
          </p:nvPr>
        </p:nvSpPr>
        <p:spPr>
          <a:xfrm>
            <a:off x="576263" y="171450"/>
            <a:ext cx="7989887" cy="606029"/>
          </a:xfrm>
        </p:spPr>
        <p:txBody>
          <a:bodyPr/>
          <a:lstStyle/>
          <a:p>
            <a:r>
              <a:rPr lang="en-GB" sz="2400"/>
              <a:t>Questions? </a:t>
            </a:r>
            <a:r>
              <a:rPr lang="en-GB" sz="2400" smtClean="0"/>
              <a:t> Please </a:t>
            </a:r>
            <a:r>
              <a:rPr lang="en-GB" sz="2400"/>
              <a:t>contact:</a:t>
            </a:r>
            <a:endParaRPr lang="fr-BE" sz="2400"/>
          </a:p>
        </p:txBody>
      </p:sp>
      <p:pic>
        <p:nvPicPr>
          <p:cNvPr id="8" name="Image 1" descr="Diletta De Cicco.jpg"/>
          <p:cNvPicPr>
            <a:picLocks noChangeAspect="1"/>
          </p:cNvPicPr>
          <p:nvPr/>
        </p:nvPicPr>
        <p:blipFill>
          <a:blip r:embed="rId4" cstate="print">
            <a:extLst>
              <a:ext uri="{28A0092B-C50C-407E-A947-70E740481C1C}">
                <a14:useLocalDpi xmlns="" xmlns:a14="http://schemas.microsoft.com/office/drawing/2010/main" val="0"/>
              </a:ext>
            </a:extLst>
          </a:blip>
          <a:stretch/>
        </p:blipFill>
        <p:spPr>
          <a:xfrm>
            <a:off x="5036639" y="1075764"/>
            <a:ext cx="1523139" cy="2284709"/>
          </a:xfrm>
          <a:prstGeom prst="rect">
            <a:avLst/>
          </a:prstGeom>
        </p:spPr>
      </p:pic>
      <p:pic>
        <p:nvPicPr>
          <p:cNvPr id="9" name="Image 6" descr="Helleputte_CharlesAlbert.jpg"/>
          <p:cNvPicPr>
            <a:picLocks noChangeAspect="1"/>
          </p:cNvPicPr>
          <p:nvPr/>
        </p:nvPicPr>
        <p:blipFill>
          <a:blip r:embed="rId5" cstate="print">
            <a:extLst>
              <a:ext uri="{28A0092B-C50C-407E-A947-70E740481C1C}">
                <a14:useLocalDpi xmlns="" xmlns:a14="http://schemas.microsoft.com/office/drawing/2010/main" val="0"/>
              </a:ext>
            </a:extLst>
          </a:blip>
          <a:stretch/>
        </p:blipFill>
        <p:spPr>
          <a:xfrm>
            <a:off x="1040548" y="1041606"/>
            <a:ext cx="1526930" cy="2290071"/>
          </a:xfrm>
          <a:prstGeom prst="rect">
            <a:avLst/>
          </a:prstGeom>
        </p:spPr>
      </p:pic>
    </p:spTree>
  </p:cSld>
  <p:clrMapOvr>
    <a:masterClrMapping/>
  </p:clrMapOvr>
  <p:transition>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Thank you for your attention</a:t>
            </a:r>
            <a:endParaRPr lang="en-US"/>
          </a:p>
        </p:txBody>
      </p:sp>
    </p:spTree>
  </p:cSld>
  <p:clrMapOvr>
    <a:masterClrMapping/>
  </p:clrMapOvr>
  <p:transition>
    <p:cover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New picture"/>
          <p:cNvPicPr/>
          <p:nvPr/>
        </p:nvPicPr>
        <p:blipFill dpi="0">
          <a:blip r:embed="rId2"/>
          <a:stretch/>
        </p:blipFill>
        <p:spPr>
          <a:xfrm>
            <a:off x="50895250" y="34574162"/>
            <a:ext cx="0" cy="0"/>
          </a:xfrm>
          <a:prstGeom prst="rect">
            <a:avLst/>
          </a:prstGeom>
        </p:spPr>
      </p:pic>
      <p:sp>
        <p:nvSpPr>
          <p:cNvPr id="37890" name="Rectangle 2"/>
          <p:cNvSpPr>
            <a:spLocks noGrp="1" noChangeArrowheads="1"/>
          </p:cNvSpPr>
          <p:nvPr>
            <p:ph type="title"/>
          </p:nvPr>
        </p:nvSpPr>
        <p:spPr>
          <a:xfrm>
            <a:off x="468313" y="339328"/>
            <a:ext cx="8134350" cy="789384"/>
          </a:xfrm>
        </p:spPr>
        <p:txBody>
          <a:bodyPr/>
          <a:lstStyle/>
          <a:p>
            <a:pPr eaLnBrk="1" hangingPunct="1"/>
            <a:r>
              <a:rPr lang="en-GB" smtClean="0"/>
              <a:t>Notice</a:t>
            </a:r>
          </a:p>
        </p:txBody>
      </p:sp>
      <p:sp>
        <p:nvSpPr>
          <p:cNvPr id="37891" name="Rectangle 3"/>
          <p:cNvSpPr>
            <a:spLocks noGrp="1" noChangeArrowheads="1"/>
          </p:cNvSpPr>
          <p:nvPr>
            <p:ph type="body" idx="1"/>
          </p:nvPr>
        </p:nvSpPr>
        <p:spPr>
          <a:xfrm>
            <a:off x="576264" y="950439"/>
            <a:ext cx="7989887" cy="4132172"/>
          </a:xfrm>
        </p:spPr>
        <p:txBody>
          <a:bodyPr/>
          <a:lstStyle/>
          <a:p>
            <a:pPr marL="381000" indent="-381000" eaLnBrk="1" hangingPunct="1">
              <a:lnSpc>
                <a:spcPct val="90000"/>
              </a:lnSpc>
            </a:pPr>
            <a:r>
              <a:rPr lang="en-US" smtClean="0">
                <a:latin typeface="+mj-lt"/>
              </a:rPr>
              <a:t>The material in this presentation is provided for informational purposes only and does not constitute legal or other professional advice. You should not and may not rely upon any information in this presentation without seeking the advice of a suitably qualified attorney who is familiar with your particular circumstances. Mayer Brown Practices assumes no responsibility for information provided in this presentation or its accuracy or completeness and disclaims all liability in respect of such information.</a:t>
            </a:r>
          </a:p>
          <a:p>
            <a:pPr marL="381000" indent="-381000" eaLnBrk="1" hangingPunct="1">
              <a:lnSpc>
                <a:spcPct val="90000"/>
              </a:lnSpc>
            </a:pPr>
            <a:r>
              <a:rPr lang="en-US" smtClean="0">
                <a:latin typeface="+mj-lt"/>
              </a:rPr>
              <a:t>Mayer Brown Practices is, unless otherwise stated, the owner of copyright of this presentation and its contents. No part of this presentation may be published, distributed, extracted, reutilized or reproduced in any material form (including photocopying or storing it in any medium by electronic means and whether or not transiently or incidentally to some other use of this publication) except if previously authorized in writing.</a:t>
            </a:r>
          </a:p>
          <a:p>
            <a:pPr marL="381000" indent="-381000" eaLnBrk="1" hangingPunct="1">
              <a:lnSpc>
                <a:spcPct val="90000"/>
              </a:lnSpc>
            </a:pPr>
            <a:r>
              <a:rPr lang="en-GB" smtClean="0">
                <a:latin typeface="+mj-lt"/>
              </a:rPr>
              <a:t>Mayer Brown is a global legal services organization comprising legal practices that are separate entities (the “Mayer Brown Practices”). The Mayer Brown Practices are: Mayer Brown LLP and Mayer Brown Europe – Brussels LLP; two limited liability partnerships established in the United States, Mayer Brown International LLP, a limited liability partnership incorporated in England and Wales; JSM, a Hong Kong partnership, and its associated entities in Asia; and Tauil &amp; Chequer Advogados, a Brazilian law partnership. The Mayer Brown Practices is known as Mayer Brown JSM in Asia.</a:t>
            </a:r>
            <a:endParaRPr lang="en-US" smtClean="0">
              <a:latin typeface="+mj-lt"/>
            </a:endParaRPr>
          </a:p>
        </p:txBody>
      </p:sp>
      <p:sp>
        <p:nvSpPr>
          <p:cNvPr id="4" name="Slide Number Placeholder 3"/>
          <p:cNvSpPr>
            <a:spLocks noGrp="1"/>
          </p:cNvSpPr>
          <p:nvPr>
            <p:ph type="sldNum" sz="quarter" idx="12"/>
          </p:nvPr>
        </p:nvSpPr>
        <p:spPr/>
        <p:txBody>
          <a:bodyPr/>
          <a:lstStyle/>
          <a:p>
            <a:fld id="{BC1D39B0-1FCE-4E69-B9DA-F3AA0BC4FCAF}" type="slidenum">
              <a:rPr lang="en-US" smtClean="0"/>
              <a:pPr/>
              <a:t>44</a:t>
            </a:fld>
            <a:endParaRPr lang="en-US"/>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The Role of Personal Data in the Optical and Optometric Sector</a:t>
            </a:r>
            <a:endParaRPr lang="en-GB" sz="2200" dirty="0"/>
          </a:p>
        </p:txBody>
      </p:sp>
      <p:sp>
        <p:nvSpPr>
          <p:cNvPr id="5" name="Content Placeholder 4"/>
          <p:cNvSpPr>
            <a:spLocks noGrp="1"/>
          </p:cNvSpPr>
          <p:nvPr>
            <p:ph idx="1"/>
          </p:nvPr>
        </p:nvSpPr>
        <p:spPr>
          <a:xfrm>
            <a:off x="364632" y="1099292"/>
            <a:ext cx="7989887" cy="2285241"/>
          </a:xfrm>
        </p:spPr>
        <p:txBody>
          <a:bodyPr wrap="square" numCol="1">
            <a:spAutoFit/>
          </a:bodyPr>
          <a:lstStyle/>
          <a:p>
            <a:r>
              <a:rPr lang="en-GB" sz="2200" dirty="0" smtClean="0"/>
              <a:t>Optical and optometric businesses routinely gather significant amounts of personal data related to:</a:t>
            </a:r>
            <a:endParaRPr lang="en-GB" sz="2000" dirty="0" smtClean="0"/>
          </a:p>
          <a:p>
            <a:pPr lvl="2">
              <a:buFont typeface="Wingdings" pitchFamily="2" charset="2"/>
              <a:buChar char="ü"/>
            </a:pPr>
            <a:r>
              <a:rPr lang="en-GB" sz="2050" u="sng" dirty="0" smtClean="0">
                <a:solidFill>
                  <a:schemeClr val="tx2"/>
                </a:solidFill>
              </a:rPr>
              <a:t>Identity</a:t>
            </a:r>
            <a:r>
              <a:rPr lang="en-GB" sz="2050" dirty="0" smtClean="0"/>
              <a:t>: name, address, phone number and email address, etc. </a:t>
            </a:r>
          </a:p>
          <a:p>
            <a:pPr lvl="2">
              <a:buFont typeface="Wingdings" pitchFamily="2" charset="2"/>
              <a:buChar char="ü"/>
            </a:pPr>
            <a:r>
              <a:rPr lang="en-GB" sz="2050" u="sng" dirty="0" smtClean="0">
                <a:solidFill>
                  <a:schemeClr val="tx2"/>
                </a:solidFill>
              </a:rPr>
              <a:t>Health status</a:t>
            </a:r>
            <a:r>
              <a:rPr lang="en-GB" sz="2050" dirty="0" smtClean="0"/>
              <a:t>: general health conditions, symptoms, medication, previous optical prescriptions, referrals, etc. </a:t>
            </a:r>
          </a:p>
          <a:p>
            <a:pPr lvl="2">
              <a:buFont typeface="Wingdings" pitchFamily="2" charset="2"/>
              <a:buChar char="ü"/>
            </a:pPr>
            <a:r>
              <a:rPr lang="en-GB" sz="2050" u="sng" dirty="0" smtClean="0">
                <a:solidFill>
                  <a:schemeClr val="tx2"/>
                </a:solidFill>
              </a:rPr>
              <a:t>Finances</a:t>
            </a:r>
            <a:r>
              <a:rPr lang="en-GB" sz="2050" dirty="0" smtClean="0"/>
              <a:t>: payment details, etc.</a:t>
            </a:r>
          </a:p>
        </p:txBody>
      </p:sp>
      <p:sp>
        <p:nvSpPr>
          <p:cNvPr id="4" name="Slide Number Placeholder 3"/>
          <p:cNvSpPr>
            <a:spLocks noGrp="1"/>
          </p:cNvSpPr>
          <p:nvPr>
            <p:ph type="sldNum" sz="quarter" idx="12"/>
          </p:nvPr>
        </p:nvSpPr>
        <p:spPr/>
        <p:txBody>
          <a:bodyPr/>
          <a:lstStyle/>
          <a:p>
            <a:fld id="{626BF80B-33B5-4627-8985-D9082B3086CC}" type="slidenum">
              <a:rPr lang="en-US" smtClean="0"/>
              <a:pPr/>
              <a:t>5</a:t>
            </a:fld>
            <a:endParaRPr lang="en-US" dirty="0"/>
          </a:p>
        </p:txBody>
      </p:sp>
      <p:pic>
        <p:nvPicPr>
          <p:cNvPr id="2050" name="Picture 2" descr="C:\Users\dd051341\Desktop\personal-data-puzzle-d-render-illustration-word-blue-background-40480856.jpg"/>
          <p:cNvPicPr>
            <a:picLocks noChangeAspect="1" noChangeArrowheads="1"/>
          </p:cNvPicPr>
          <p:nvPr/>
        </p:nvPicPr>
        <p:blipFill>
          <a:blip r:embed="rId3" cstate="print"/>
          <a:srcRect/>
          <a:stretch>
            <a:fillRect/>
          </a:stretch>
        </p:blipFill>
        <p:spPr bwMode="auto">
          <a:xfrm>
            <a:off x="5384007" y="2983482"/>
            <a:ext cx="2505845" cy="1656757"/>
          </a:xfrm>
          <a:prstGeom prst="rect">
            <a:avLst/>
          </a:prstGeom>
          <a:noFill/>
        </p:spPr>
      </p:pic>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GDPR: The Key Changes</a:t>
            </a:r>
            <a:endParaRPr lang="en-GB" sz="2200" dirty="0"/>
          </a:p>
        </p:txBody>
      </p:sp>
      <p:sp>
        <p:nvSpPr>
          <p:cNvPr id="3" name="Content Placeholder 2"/>
          <p:cNvSpPr>
            <a:spLocks noGrp="1"/>
          </p:cNvSpPr>
          <p:nvPr>
            <p:ph idx="1"/>
          </p:nvPr>
        </p:nvSpPr>
        <p:spPr>
          <a:xfrm>
            <a:off x="395289" y="1110252"/>
            <a:ext cx="7989887" cy="3774393"/>
          </a:xfrm>
        </p:spPr>
        <p:txBody>
          <a:bodyPr/>
          <a:lstStyle/>
          <a:p>
            <a:r>
              <a:rPr lang="en-GB" sz="1800" b="1" u="sng" dirty="0" smtClean="0">
                <a:solidFill>
                  <a:schemeClr val="tx2"/>
                </a:solidFill>
              </a:rPr>
              <a:t>A Regulation, not a Directive</a:t>
            </a:r>
            <a:r>
              <a:rPr lang="en-GB" sz="1800" b="1" dirty="0" smtClean="0">
                <a:solidFill>
                  <a:schemeClr val="tx2"/>
                </a:solidFill>
              </a:rPr>
              <a:t>: </a:t>
            </a:r>
            <a:r>
              <a:rPr lang="en-GB" sz="1800" dirty="0" smtClean="0"/>
              <a:t>The GDPR will be directly applicable in in all EU Member States</a:t>
            </a:r>
          </a:p>
          <a:p>
            <a:r>
              <a:rPr lang="en-GB" sz="1800" b="1" u="sng" dirty="0" smtClean="0">
                <a:solidFill>
                  <a:schemeClr val="tx2"/>
                </a:solidFill>
              </a:rPr>
              <a:t>Extra-territorial scope</a:t>
            </a:r>
            <a:r>
              <a:rPr lang="en-GB" sz="1800" b="1" dirty="0" smtClean="0">
                <a:solidFill>
                  <a:srgbClr val="0A5D82"/>
                </a:solidFill>
              </a:rPr>
              <a:t>:</a:t>
            </a:r>
            <a:r>
              <a:rPr lang="en-GB" sz="1800" b="1" dirty="0" smtClean="0"/>
              <a:t> </a:t>
            </a:r>
            <a:r>
              <a:rPr lang="en-GB" sz="1800" dirty="0" smtClean="0"/>
              <a:t>Non-EU businesses that process personal data in relation to the offer of goods or services to individuals within the EU, or as a result of monitoring individuals within the EU, will now have to comply</a:t>
            </a:r>
          </a:p>
          <a:p>
            <a:r>
              <a:rPr lang="en-GB" sz="1800" b="1" u="sng" dirty="0" smtClean="0">
                <a:solidFill>
                  <a:schemeClr val="tx2"/>
                </a:solidFill>
              </a:rPr>
              <a:t>Significantly higher fines</a:t>
            </a:r>
            <a:r>
              <a:rPr lang="en-GB" sz="1800" b="1" dirty="0" smtClean="0">
                <a:solidFill>
                  <a:schemeClr val="tx2"/>
                </a:solidFill>
              </a:rPr>
              <a:t>: </a:t>
            </a:r>
            <a:r>
              <a:rPr lang="en-GB" sz="1800" dirty="0" smtClean="0"/>
              <a:t>The maximum fine will be substantially increased to 4% of a company's worldwide turnover or €20 million per infringement, whichever is higher</a:t>
            </a:r>
          </a:p>
          <a:p>
            <a:r>
              <a:rPr lang="en-GB" sz="1800" b="1" u="sng" dirty="0" smtClean="0">
                <a:solidFill>
                  <a:schemeClr val="tx2"/>
                </a:solidFill>
              </a:rPr>
              <a:t>New data loss notification obligation</a:t>
            </a:r>
            <a:r>
              <a:rPr lang="en-GB" sz="1800" b="1" dirty="0" smtClean="0">
                <a:solidFill>
                  <a:schemeClr val="tx2"/>
                </a:solidFill>
              </a:rPr>
              <a:t>: </a:t>
            </a:r>
            <a:r>
              <a:rPr lang="en-GB" sz="1800" dirty="0" smtClean="0"/>
              <a:t>The relevant </a:t>
            </a:r>
            <a:r>
              <a:rPr lang="en-GB" sz="1800" dirty="0" err="1" smtClean="0"/>
              <a:t>DPA</a:t>
            </a:r>
            <a:r>
              <a:rPr lang="en-GB" sz="1800" dirty="0" smtClean="0"/>
              <a:t> must be notified without undue delay and where feasible within 72 hours. The individuals affected may also have to be notified</a:t>
            </a:r>
          </a:p>
          <a:p>
            <a:endParaRPr lang="en-GB" dirty="0"/>
          </a:p>
        </p:txBody>
      </p:sp>
      <p:sp>
        <p:nvSpPr>
          <p:cNvPr id="4" name="Slide Number Placeholder 3"/>
          <p:cNvSpPr>
            <a:spLocks noGrp="1"/>
          </p:cNvSpPr>
          <p:nvPr>
            <p:ph type="sldNum" sz="quarter" idx="12"/>
          </p:nvPr>
        </p:nvSpPr>
        <p:spPr>
          <a:xfrm>
            <a:off x="4107600" y="4724411"/>
            <a:ext cx="914400" cy="116586"/>
          </a:xfrm>
        </p:spPr>
        <p:txBody>
          <a:bodyPr/>
          <a:lstStyle/>
          <a:p>
            <a:fld id="{626BF80B-33B5-4627-8985-D9082B3086CC}" type="slidenum">
              <a:rPr lang="en-US" smtClean="0"/>
              <a:pPr/>
              <a:t>6</a:t>
            </a:fld>
            <a:endParaRPr lang="en-US" dirty="0"/>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GDPR: The Key Changes</a:t>
            </a:r>
            <a:endParaRPr lang="en-GB" sz="2200" dirty="0"/>
          </a:p>
        </p:txBody>
      </p:sp>
      <p:sp>
        <p:nvSpPr>
          <p:cNvPr id="3" name="Content Placeholder 2"/>
          <p:cNvSpPr>
            <a:spLocks noGrp="1"/>
          </p:cNvSpPr>
          <p:nvPr>
            <p:ph idx="1"/>
          </p:nvPr>
        </p:nvSpPr>
        <p:spPr>
          <a:xfrm>
            <a:off x="300039" y="1067550"/>
            <a:ext cx="7989887" cy="3674220"/>
          </a:xfrm>
        </p:spPr>
        <p:txBody>
          <a:bodyPr/>
          <a:lstStyle/>
          <a:p>
            <a:r>
              <a:rPr lang="en-GB" sz="1800" b="1" u="sng" dirty="0" smtClean="0">
                <a:solidFill>
                  <a:schemeClr val="tx2"/>
                </a:solidFill>
              </a:rPr>
              <a:t>New data privacy governance requirements</a:t>
            </a:r>
            <a:r>
              <a:rPr lang="en-GB" sz="1800" b="1" dirty="0" smtClean="0">
                <a:solidFill>
                  <a:schemeClr val="tx2"/>
                </a:solidFill>
              </a:rPr>
              <a:t>: </a:t>
            </a:r>
            <a:r>
              <a:rPr lang="en-GB" sz="1800" dirty="0" smtClean="0"/>
              <a:t>A data protection officer may have to be appointed and organisations will be required to map their processing activities and undertake data protection impact assessments for higher risk processing</a:t>
            </a:r>
          </a:p>
          <a:p>
            <a:r>
              <a:rPr lang="en-GB" sz="1800" b="1" u="sng" dirty="0" smtClean="0">
                <a:solidFill>
                  <a:schemeClr val="tx2"/>
                </a:solidFill>
              </a:rPr>
              <a:t>A requirement to implement “privacy by design</a:t>
            </a:r>
            <a:r>
              <a:rPr lang="en-GB" sz="1800" b="1" dirty="0" smtClean="0">
                <a:solidFill>
                  <a:schemeClr val="tx2"/>
                </a:solidFill>
              </a:rPr>
              <a:t>”: </a:t>
            </a:r>
            <a:r>
              <a:rPr lang="en-GB" sz="1800" dirty="0" smtClean="0"/>
              <a:t>Businesses must take a proactive approach to ensure that an appropriate standard of data protection is the default position taken</a:t>
            </a:r>
          </a:p>
          <a:p>
            <a:r>
              <a:rPr lang="en-GB" sz="1800" b="1" u="sng" dirty="0" smtClean="0">
                <a:solidFill>
                  <a:schemeClr val="tx2"/>
                </a:solidFill>
              </a:rPr>
              <a:t>Strengthening of individuals’ rights to personal data</a:t>
            </a:r>
            <a:r>
              <a:rPr lang="en-GB" sz="1800" b="1" dirty="0" smtClean="0">
                <a:solidFill>
                  <a:schemeClr val="tx2"/>
                </a:solidFill>
              </a:rPr>
              <a:t>: </a:t>
            </a:r>
            <a:r>
              <a:rPr lang="en-GB" sz="1800" dirty="0" smtClean="0"/>
              <a:t>Individuals will have ‘right to be forgotten’, the ‘right to data portability’ and the right not to be subjected to automated data profiling</a:t>
            </a:r>
          </a:p>
          <a:p>
            <a:r>
              <a:rPr lang="en-GB" sz="1800" b="1" u="sng" dirty="0" smtClean="0">
                <a:solidFill>
                  <a:srgbClr val="0A5D82"/>
                </a:solidFill>
              </a:rPr>
              <a:t>Obligations on both data controllers and data processors</a:t>
            </a:r>
            <a:r>
              <a:rPr lang="en-GB" sz="1800" b="1" dirty="0" smtClean="0">
                <a:solidFill>
                  <a:schemeClr val="tx2"/>
                </a:solidFill>
              </a:rPr>
              <a:t>:</a:t>
            </a:r>
            <a:r>
              <a:rPr lang="en-GB" sz="1800" dirty="0" smtClean="0"/>
              <a:t> Service providers will be held accountable for their own level of appropriate security, must document their processing to the same extent under the GDPR and must obtain prior consent to use sub-processors</a:t>
            </a:r>
          </a:p>
        </p:txBody>
      </p:sp>
      <p:sp>
        <p:nvSpPr>
          <p:cNvPr id="4" name="Slide Number Placeholder 3"/>
          <p:cNvSpPr>
            <a:spLocks noGrp="1"/>
          </p:cNvSpPr>
          <p:nvPr>
            <p:ph type="sldNum" sz="quarter" idx="12"/>
          </p:nvPr>
        </p:nvSpPr>
        <p:spPr>
          <a:xfrm>
            <a:off x="4107600" y="4724411"/>
            <a:ext cx="914400" cy="116586"/>
          </a:xfrm>
        </p:spPr>
        <p:txBody>
          <a:bodyPr/>
          <a:lstStyle/>
          <a:p>
            <a:fld id="{626BF80B-33B5-4627-8985-D9082B3086CC}" type="slidenum">
              <a:rPr lang="en-US" smtClean="0"/>
              <a:pPr/>
              <a:t>7</a:t>
            </a:fld>
            <a:endParaRPr lang="en-US" dirty="0"/>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GDPR</a:t>
            </a:r>
            <a:r>
              <a:rPr lang="en-GB" dirty="0" smtClean="0"/>
              <a:t> Hot Topics: Processing Sensitive Personal Data</a:t>
            </a:r>
            <a:endParaRPr lang="fr-BE" dirty="0"/>
          </a:p>
        </p:txBody>
      </p:sp>
      <p:sp>
        <p:nvSpPr>
          <p:cNvPr id="3" name="Slide Number Placeholder 3"/>
          <p:cNvSpPr txBox="1">
            <a:spLocks/>
          </p:cNvSpPr>
          <p:nvPr/>
        </p:nvSpPr>
        <p:spPr>
          <a:xfrm>
            <a:off x="4107600" y="4724411"/>
            <a:ext cx="914400" cy="11658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6BF80B-33B5-4627-8985-D9082B3086C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Processing Sensitive Personal Data</a:t>
            </a:r>
            <a:endParaRPr lang="fr-BE" sz="2200" dirty="0"/>
          </a:p>
        </p:txBody>
      </p:sp>
      <p:sp>
        <p:nvSpPr>
          <p:cNvPr id="3" name="Content Placeholder 2"/>
          <p:cNvSpPr>
            <a:spLocks noGrp="1"/>
          </p:cNvSpPr>
          <p:nvPr>
            <p:ph idx="1"/>
          </p:nvPr>
        </p:nvSpPr>
        <p:spPr/>
        <p:txBody>
          <a:bodyPr/>
          <a:lstStyle/>
          <a:p>
            <a:r>
              <a:rPr lang="en-US" sz="2000" dirty="0" smtClean="0"/>
              <a:t>Sensitive personal data are granted a higher level of protection under the </a:t>
            </a:r>
            <a:r>
              <a:rPr lang="en-US" sz="2000" dirty="0" err="1" smtClean="0"/>
              <a:t>GDPR</a:t>
            </a:r>
            <a:r>
              <a:rPr lang="en-US" sz="2000" dirty="0" smtClean="0"/>
              <a:t>.</a:t>
            </a:r>
            <a:endParaRPr lang="en-US" sz="2000" dirty="0" smtClean="0">
              <a:solidFill>
                <a:schemeClr val="tx2"/>
              </a:solidFill>
            </a:endParaRPr>
          </a:p>
          <a:p>
            <a:pPr lvl="1"/>
            <a:r>
              <a:rPr lang="en-US" sz="1800" b="1" dirty="0" smtClean="0">
                <a:solidFill>
                  <a:schemeClr val="tx2"/>
                </a:solidFill>
              </a:rPr>
              <a:t>Sensitive data </a:t>
            </a:r>
            <a:r>
              <a:rPr lang="en-US" sz="1800" dirty="0" smtClean="0"/>
              <a:t>= data on racial  or ethnic origin, political opinions, religious or philosophical beliefs, sexual life, sexual orientation, trade union membership, genetic data, </a:t>
            </a:r>
            <a:r>
              <a:rPr lang="en-US" sz="1800" dirty="0" smtClean="0">
                <a:solidFill>
                  <a:schemeClr val="tx2"/>
                </a:solidFill>
              </a:rPr>
              <a:t>health data</a:t>
            </a:r>
            <a:r>
              <a:rPr lang="en-US" sz="1800" dirty="0" smtClean="0"/>
              <a:t>, biometric data</a:t>
            </a:r>
          </a:p>
          <a:p>
            <a:pPr lvl="1"/>
            <a:r>
              <a:rPr lang="en-US" sz="1800" b="1" dirty="0" smtClean="0">
                <a:solidFill>
                  <a:schemeClr val="tx2"/>
                </a:solidFill>
              </a:rPr>
              <a:t>Data concerning health</a:t>
            </a:r>
            <a:r>
              <a:rPr lang="en-US" sz="1800" b="1" dirty="0" smtClean="0"/>
              <a:t> </a:t>
            </a:r>
            <a:r>
              <a:rPr lang="en-US" sz="1800" dirty="0" smtClean="0"/>
              <a:t>= personal data related to physical or mental health of a natural person, including the provision of health care services, which reveal information about his/her status</a:t>
            </a:r>
          </a:p>
          <a:p>
            <a:endParaRPr lang="en-US" sz="20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9</a:t>
            </a:fld>
            <a:endParaRPr lang="en-US"/>
          </a:p>
        </p:txBody>
      </p:sp>
    </p:spTree>
  </p:cSld>
  <p:clrMapOvr>
    <a:masterClrMapping/>
  </p:clrMapOvr>
  <p:transition>
    <p:cover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36415"/>
  <p:tag name="AS_OS" val="Microsoft Windows NT 6.1.7601 Service Pack 1"/>
  <p:tag name="AS_RELEASE_DATE" val="2014.07.11"/>
  <p:tag name="AS_TITLE" val="Aspose.Slides for .NET 4.0"/>
  <p:tag name="AS_VERSION" val="14.5.0.0"/>
</p:tagLst>
</file>

<file path=ppt/theme/theme1.xml><?xml version="1.0" encoding="utf-8"?>
<a:theme xmlns:a="http://schemas.openxmlformats.org/drawingml/2006/main" name="GPM-14_PPT Plenary Session ONLY">
  <a:themeElements>
    <a:clrScheme name="Blue Block">
      <a:dk1>
        <a:srgbClr val="414042"/>
      </a:dk1>
      <a:lt1>
        <a:srgbClr val="FFFFFF"/>
      </a:lt1>
      <a:dk2>
        <a:srgbClr val="005A8C"/>
      </a:dk2>
      <a:lt2>
        <a:srgbClr val="C9CAC8"/>
      </a:lt2>
      <a:accent1>
        <a:srgbClr val="005A8C"/>
      </a:accent1>
      <a:accent2>
        <a:srgbClr val="CE8E00"/>
      </a:accent2>
      <a:accent3>
        <a:srgbClr val="008998"/>
      </a:accent3>
      <a:accent4>
        <a:srgbClr val="D2492A"/>
      </a:accent4>
      <a:accent5>
        <a:srgbClr val="614D7D"/>
      </a:accent5>
      <a:accent6>
        <a:srgbClr val="5A8E22"/>
      </a:accent6>
      <a:hlink>
        <a:srgbClr val="263F6A"/>
      </a:hlink>
      <a:folHlink>
        <a:srgbClr val="00B0F0"/>
      </a:folHlink>
    </a:clrScheme>
    <a:fontScheme name="Blue Block">
      <a:majorFont>
        <a:latin typeface="Georgia"/>
        <a:ea typeface="Georgia"/>
        <a:cs typeface="Georgia"/>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Calibri"/>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lue Blo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TotalTime>
  <Words>2813</Words>
  <Application>Microsoft Office PowerPoint</Application>
  <PresentationFormat>On-screen Show (16:9)</PresentationFormat>
  <Paragraphs>367</Paragraphs>
  <Slides>44</Slides>
  <Notes>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GPM-14_PPT Plenary Session ONLY</vt:lpstr>
      <vt:lpstr>  </vt:lpstr>
      <vt:lpstr>Slide 2</vt:lpstr>
      <vt:lpstr>Welcome</vt:lpstr>
      <vt:lpstr>Topics We Will Cover Today</vt:lpstr>
      <vt:lpstr>The Role of Personal Data in the Optical and Optometric Sector</vt:lpstr>
      <vt:lpstr>GDPR: The Key Changes</vt:lpstr>
      <vt:lpstr>GDPR: The Key Changes</vt:lpstr>
      <vt:lpstr>GDPR Hot Topics: Processing Sensitive Personal Data</vt:lpstr>
      <vt:lpstr>Processing Sensitive Personal Data</vt:lpstr>
      <vt:lpstr>Processing of Sensitive Personal Data</vt:lpstr>
      <vt:lpstr>GDPR Compliance in 8 steps</vt:lpstr>
      <vt:lpstr>GDPR Compliance in 8 Steps</vt:lpstr>
      <vt:lpstr>GDPR Compliance in 8 Steps</vt:lpstr>
      <vt:lpstr>Slide 14</vt:lpstr>
      <vt:lpstr>Step 1: Inform Your Leadership,  Formulate a Plan</vt:lpstr>
      <vt:lpstr>Step 2: Map Your Personal Data</vt:lpstr>
      <vt:lpstr>Optical and Optometric Businesses’ Data Mapping</vt:lpstr>
      <vt:lpstr>Trade Associations’ Data Mapping</vt:lpstr>
      <vt:lpstr>Step 3: Appoint a Data Protection Officer</vt:lpstr>
      <vt:lpstr>Step 3: Appoint a Data Protection Officer</vt:lpstr>
      <vt:lpstr>Step 4: Conduct a Data Protection Impact Assessment</vt:lpstr>
      <vt:lpstr>Step 4: Conduct a Data Protection Impact Assessment</vt:lpstr>
      <vt:lpstr>Step 4: Conduct a Data Protection Impact  Assessment</vt:lpstr>
      <vt:lpstr>Step 4: Conduct a Data Protection Impact Assessment</vt:lpstr>
      <vt:lpstr>Step 5: Review the Grounds for Processing</vt:lpstr>
      <vt:lpstr>Legal Grounds: Consent</vt:lpstr>
      <vt:lpstr>Legal Grounds: Consent</vt:lpstr>
      <vt:lpstr>Legal Grounds:  Necessary for the Performance of a Contract</vt:lpstr>
      <vt:lpstr>Legal Basis for Processing: Legitimate Interest</vt:lpstr>
      <vt:lpstr>Slide 30</vt:lpstr>
      <vt:lpstr>Step 5: Review the Grounds for Processing</vt:lpstr>
      <vt:lpstr>Step 6: Review Information Notices</vt:lpstr>
      <vt:lpstr>Step 6: Review Information Notices</vt:lpstr>
      <vt:lpstr>Step 7: Update Your Data Governance Policies and Procedures</vt:lpstr>
      <vt:lpstr>Step 7: Focus on Data Breach Notification Obligations</vt:lpstr>
      <vt:lpstr>Step 7: Focus on Data Breaches incidents – Healthcare Companies</vt:lpstr>
      <vt:lpstr>Step 7: Focus on Data Breaches incidents with Healthcare Companies</vt:lpstr>
      <vt:lpstr>Step 8: Review Your Contract with Third Parties</vt:lpstr>
      <vt:lpstr>Slide 39</vt:lpstr>
      <vt:lpstr>Slide 40</vt:lpstr>
      <vt:lpstr>Slide 41</vt:lpstr>
      <vt:lpstr>Questions?  Please contact:</vt:lpstr>
      <vt:lpstr>Thank you for your attention</vt:lpstr>
      <vt:lpstr>Notice</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LB090049</cp:lastModifiedBy>
  <cp:revision>193</cp:revision>
  <dcterms:created xsi:type="dcterms:W3CDTF">2018-02-20T10:13:49Z</dcterms:created>
  <dcterms:modified xsi:type="dcterms:W3CDTF">2018-05-18T14:15:13Z</dcterms:modified>
</cp:coreProperties>
</file>